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98" r:id="rId3"/>
    <p:sldId id="297" r:id="rId4"/>
    <p:sldId id="294" r:id="rId6"/>
  </p:sldIdLst>
  <p:sldSz cx="2626995" cy="3455670"/>
  <p:notesSz cx="6858000" cy="9144000"/>
  <p:custDataLst>
    <p:tags r:id="rId10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EFFB"/>
    <a:srgbClr val="2197BC"/>
    <a:srgbClr val="087FC3"/>
    <a:srgbClr val="F7882E"/>
    <a:srgbClr val="3E91BB"/>
    <a:srgbClr val="0F6199"/>
    <a:srgbClr val="3F92B2"/>
    <a:srgbClr val="D6ECFA"/>
    <a:srgbClr val="0F659E"/>
    <a:srgbClr val="0F83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54" autoAdjust="0"/>
    <p:restoredTop sz="93472" autoAdjust="0"/>
  </p:normalViewPr>
  <p:slideViewPr>
    <p:cSldViewPr snapToGrid="0">
      <p:cViewPr>
        <p:scale>
          <a:sx n="125" d="100"/>
          <a:sy n="125" d="100"/>
        </p:scale>
        <p:origin x="3024" y="6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gs" Target="tags/tag32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96B235-6BD8-4CC4-89CE-0CBCA43B673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57425" y="1143000"/>
            <a:ext cx="2343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FCC6B3-6B74-4620-AAAC-884E52AAF7E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292100" rtl="0" eaLnBrk="1" latinLnBrk="0" hangingPunct="1">
      <a:defRPr sz="385" kern="1200">
        <a:solidFill>
          <a:schemeClr val="tx1"/>
        </a:solidFill>
        <a:latin typeface="+mn-lt"/>
        <a:ea typeface="+mn-ea"/>
        <a:cs typeface="+mn-cs"/>
      </a:defRPr>
    </a:lvl1pPr>
    <a:lvl2pPr marL="146050" algn="l" defTabSz="292100" rtl="0" eaLnBrk="1" latinLnBrk="0" hangingPunct="1">
      <a:defRPr sz="385" kern="1200">
        <a:solidFill>
          <a:schemeClr val="tx1"/>
        </a:solidFill>
        <a:latin typeface="+mn-lt"/>
        <a:ea typeface="+mn-ea"/>
        <a:cs typeface="+mn-cs"/>
      </a:defRPr>
    </a:lvl2pPr>
    <a:lvl3pPr marL="292100" algn="l" defTabSz="292100" rtl="0" eaLnBrk="1" latinLnBrk="0" hangingPunct="1">
      <a:defRPr sz="385" kern="1200">
        <a:solidFill>
          <a:schemeClr val="tx1"/>
        </a:solidFill>
        <a:latin typeface="+mn-lt"/>
        <a:ea typeface="+mn-ea"/>
        <a:cs typeface="+mn-cs"/>
      </a:defRPr>
    </a:lvl3pPr>
    <a:lvl4pPr marL="437515" algn="l" defTabSz="292100" rtl="0" eaLnBrk="1" latinLnBrk="0" hangingPunct="1">
      <a:defRPr sz="385" kern="1200">
        <a:solidFill>
          <a:schemeClr val="tx1"/>
        </a:solidFill>
        <a:latin typeface="+mn-lt"/>
        <a:ea typeface="+mn-ea"/>
        <a:cs typeface="+mn-cs"/>
      </a:defRPr>
    </a:lvl4pPr>
    <a:lvl5pPr marL="583565" algn="l" defTabSz="292100" rtl="0" eaLnBrk="1" latinLnBrk="0" hangingPunct="1">
      <a:defRPr sz="385" kern="1200">
        <a:solidFill>
          <a:schemeClr val="tx1"/>
        </a:solidFill>
        <a:latin typeface="+mn-lt"/>
        <a:ea typeface="+mn-ea"/>
        <a:cs typeface="+mn-cs"/>
      </a:defRPr>
    </a:lvl5pPr>
    <a:lvl6pPr marL="729615" algn="l" defTabSz="292100" rtl="0" eaLnBrk="1" latinLnBrk="0" hangingPunct="1">
      <a:defRPr sz="385" kern="1200">
        <a:solidFill>
          <a:schemeClr val="tx1"/>
        </a:solidFill>
        <a:latin typeface="+mn-lt"/>
        <a:ea typeface="+mn-ea"/>
        <a:cs typeface="+mn-cs"/>
      </a:defRPr>
    </a:lvl6pPr>
    <a:lvl7pPr marL="875665" algn="l" defTabSz="292100" rtl="0" eaLnBrk="1" latinLnBrk="0" hangingPunct="1">
      <a:defRPr sz="385" kern="1200">
        <a:solidFill>
          <a:schemeClr val="tx1"/>
        </a:solidFill>
        <a:latin typeface="+mn-lt"/>
        <a:ea typeface="+mn-ea"/>
        <a:cs typeface="+mn-cs"/>
      </a:defRPr>
    </a:lvl7pPr>
    <a:lvl8pPr marL="1021715" algn="l" defTabSz="292100" rtl="0" eaLnBrk="1" latinLnBrk="0" hangingPunct="1">
      <a:defRPr sz="385" kern="1200">
        <a:solidFill>
          <a:schemeClr val="tx1"/>
        </a:solidFill>
        <a:latin typeface="+mn-lt"/>
        <a:ea typeface="+mn-ea"/>
        <a:cs typeface="+mn-cs"/>
      </a:defRPr>
    </a:lvl8pPr>
    <a:lvl9pPr marL="1167765" algn="l" defTabSz="292100" rtl="0" eaLnBrk="1" latinLnBrk="0" hangingPunct="1">
      <a:defRPr sz="38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57425" y="1143000"/>
            <a:ext cx="234315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FCC6B3-6B74-4620-AAAC-884E52AAF7E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57425" y="1143000"/>
            <a:ext cx="234315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FCC6B3-6B74-4620-AAAC-884E52AAF7E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7049" y="565598"/>
            <a:ext cx="2233216" cy="1203196"/>
          </a:xfrm>
        </p:spPr>
        <p:txBody>
          <a:bodyPr anchor="b"/>
          <a:lstStyle>
            <a:lvl1pPr algn="ctr">
              <a:defRPr sz="172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8414" y="1815194"/>
            <a:ext cx="1970485" cy="834397"/>
          </a:xfrm>
        </p:spPr>
        <p:txBody>
          <a:bodyPr/>
          <a:lstStyle>
            <a:lvl1pPr marL="0" indent="0" algn="ctr">
              <a:buNone/>
              <a:defRPr sz="690"/>
            </a:lvl1pPr>
            <a:lvl2pPr marL="131445" indent="0" algn="ctr">
              <a:buNone/>
              <a:defRPr sz="575"/>
            </a:lvl2pPr>
            <a:lvl3pPr marL="262890" indent="0" algn="ctr">
              <a:buNone/>
              <a:defRPr sz="515"/>
            </a:lvl3pPr>
            <a:lvl4pPr marL="394335" indent="0" algn="ctr">
              <a:buNone/>
              <a:defRPr sz="460"/>
            </a:lvl4pPr>
            <a:lvl5pPr marL="525145" indent="0" algn="ctr">
              <a:buNone/>
              <a:defRPr sz="460"/>
            </a:lvl5pPr>
            <a:lvl6pPr marL="656590" indent="0" algn="ctr">
              <a:buNone/>
              <a:defRPr sz="460"/>
            </a:lvl6pPr>
            <a:lvl7pPr marL="788035" indent="0" algn="ctr">
              <a:buNone/>
              <a:defRPr sz="460"/>
            </a:lvl7pPr>
            <a:lvl8pPr marL="919480" indent="0" algn="ctr">
              <a:buNone/>
              <a:defRPr sz="460"/>
            </a:lvl8pPr>
            <a:lvl9pPr marL="1050925" indent="0" algn="ctr">
              <a:buNone/>
              <a:defRPr sz="46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1FE81-C55D-489F-B189-954ECCCD709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D7DD0-C478-47EE-A800-4DA537BDA7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1FE81-C55D-489F-B189-954ECCCD709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D7DD0-C478-47EE-A800-4DA537BDA7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80171" y="183999"/>
            <a:ext cx="566514" cy="292879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0628" y="183999"/>
            <a:ext cx="1666702" cy="292879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1FE81-C55D-489F-B189-954ECCCD709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D7DD0-C478-47EE-A800-4DA537BDA7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1FE81-C55D-489F-B189-954ECCCD709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D7DD0-C478-47EE-A800-4DA537BDA7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60" y="861598"/>
            <a:ext cx="2266057" cy="1437595"/>
          </a:xfrm>
        </p:spPr>
        <p:txBody>
          <a:bodyPr anchor="b"/>
          <a:lstStyle>
            <a:lvl1pPr>
              <a:defRPr sz="172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260" y="2312793"/>
            <a:ext cx="2266057" cy="755997"/>
          </a:xfrm>
        </p:spPr>
        <p:txBody>
          <a:bodyPr/>
          <a:lstStyle>
            <a:lvl1pPr marL="0" indent="0">
              <a:buNone/>
              <a:defRPr sz="690">
                <a:solidFill>
                  <a:schemeClr val="tx1"/>
                </a:solidFill>
              </a:defRPr>
            </a:lvl1pPr>
            <a:lvl2pPr marL="131445" indent="0">
              <a:buNone/>
              <a:defRPr sz="575">
                <a:solidFill>
                  <a:schemeClr val="tx1">
                    <a:tint val="75000"/>
                  </a:schemeClr>
                </a:solidFill>
              </a:defRPr>
            </a:lvl2pPr>
            <a:lvl3pPr marL="262890" indent="0">
              <a:buNone/>
              <a:defRPr sz="515">
                <a:solidFill>
                  <a:schemeClr val="tx1">
                    <a:tint val="75000"/>
                  </a:schemeClr>
                </a:solidFill>
              </a:defRPr>
            </a:lvl3pPr>
            <a:lvl4pPr marL="394335" indent="0">
              <a:buNone/>
              <a:defRPr sz="460">
                <a:solidFill>
                  <a:schemeClr val="tx1">
                    <a:tint val="75000"/>
                  </a:schemeClr>
                </a:solidFill>
              </a:defRPr>
            </a:lvl4pPr>
            <a:lvl5pPr marL="525145" indent="0">
              <a:buNone/>
              <a:defRPr sz="460">
                <a:solidFill>
                  <a:schemeClr val="tx1">
                    <a:tint val="75000"/>
                  </a:schemeClr>
                </a:solidFill>
              </a:defRPr>
            </a:lvl5pPr>
            <a:lvl6pPr marL="656590" indent="0">
              <a:buNone/>
              <a:defRPr sz="460">
                <a:solidFill>
                  <a:schemeClr val="tx1">
                    <a:tint val="75000"/>
                  </a:schemeClr>
                </a:solidFill>
              </a:defRPr>
            </a:lvl6pPr>
            <a:lvl7pPr marL="788035" indent="0">
              <a:buNone/>
              <a:defRPr sz="460">
                <a:solidFill>
                  <a:schemeClr val="tx1">
                    <a:tint val="75000"/>
                  </a:schemeClr>
                </a:solidFill>
              </a:defRPr>
            </a:lvl7pPr>
            <a:lvl8pPr marL="919480" indent="0">
              <a:buNone/>
              <a:defRPr sz="460">
                <a:solidFill>
                  <a:schemeClr val="tx1">
                    <a:tint val="75000"/>
                  </a:schemeClr>
                </a:solidFill>
              </a:defRPr>
            </a:lvl8pPr>
            <a:lvl9pPr marL="1050925" indent="0">
              <a:buNone/>
              <a:defRPr sz="4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1FE81-C55D-489F-B189-954ECCCD709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D7DD0-C478-47EE-A800-4DA537BDA7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0628" y="919997"/>
            <a:ext cx="1116608" cy="219279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30077" y="919997"/>
            <a:ext cx="1116608" cy="219279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1FE81-C55D-489F-B189-954ECCCD709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D7DD0-C478-47EE-A800-4DA537BDA7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970" y="184000"/>
            <a:ext cx="2266057" cy="667998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0970" y="847197"/>
            <a:ext cx="1111476" cy="415198"/>
          </a:xfrm>
        </p:spPr>
        <p:txBody>
          <a:bodyPr anchor="b"/>
          <a:lstStyle>
            <a:lvl1pPr marL="0" indent="0">
              <a:buNone/>
              <a:defRPr sz="690" b="1"/>
            </a:lvl1pPr>
            <a:lvl2pPr marL="131445" indent="0">
              <a:buNone/>
              <a:defRPr sz="575" b="1"/>
            </a:lvl2pPr>
            <a:lvl3pPr marL="262890" indent="0">
              <a:buNone/>
              <a:defRPr sz="515" b="1"/>
            </a:lvl3pPr>
            <a:lvl4pPr marL="394335" indent="0">
              <a:buNone/>
              <a:defRPr sz="460" b="1"/>
            </a:lvl4pPr>
            <a:lvl5pPr marL="525145" indent="0">
              <a:buNone/>
              <a:defRPr sz="460" b="1"/>
            </a:lvl5pPr>
            <a:lvl6pPr marL="656590" indent="0">
              <a:buNone/>
              <a:defRPr sz="460" b="1"/>
            </a:lvl6pPr>
            <a:lvl7pPr marL="788035" indent="0">
              <a:buNone/>
              <a:defRPr sz="460" b="1"/>
            </a:lvl7pPr>
            <a:lvl8pPr marL="919480" indent="0">
              <a:buNone/>
              <a:defRPr sz="460" b="1"/>
            </a:lvl8pPr>
            <a:lvl9pPr marL="1050925" indent="0">
              <a:buNone/>
              <a:defRPr sz="46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0970" y="1262396"/>
            <a:ext cx="1111476" cy="185679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330077" y="847197"/>
            <a:ext cx="1116950" cy="415198"/>
          </a:xfrm>
        </p:spPr>
        <p:txBody>
          <a:bodyPr anchor="b"/>
          <a:lstStyle>
            <a:lvl1pPr marL="0" indent="0">
              <a:buNone/>
              <a:defRPr sz="690" b="1"/>
            </a:lvl1pPr>
            <a:lvl2pPr marL="131445" indent="0">
              <a:buNone/>
              <a:defRPr sz="575" b="1"/>
            </a:lvl2pPr>
            <a:lvl3pPr marL="262890" indent="0">
              <a:buNone/>
              <a:defRPr sz="515" b="1"/>
            </a:lvl3pPr>
            <a:lvl4pPr marL="394335" indent="0">
              <a:buNone/>
              <a:defRPr sz="460" b="1"/>
            </a:lvl4pPr>
            <a:lvl5pPr marL="525145" indent="0">
              <a:buNone/>
              <a:defRPr sz="460" b="1"/>
            </a:lvl5pPr>
            <a:lvl6pPr marL="656590" indent="0">
              <a:buNone/>
              <a:defRPr sz="460" b="1"/>
            </a:lvl6pPr>
            <a:lvl7pPr marL="788035" indent="0">
              <a:buNone/>
              <a:defRPr sz="460" b="1"/>
            </a:lvl7pPr>
            <a:lvl8pPr marL="919480" indent="0">
              <a:buNone/>
              <a:defRPr sz="460" b="1"/>
            </a:lvl8pPr>
            <a:lvl9pPr marL="1050925" indent="0">
              <a:buNone/>
              <a:defRPr sz="46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330077" y="1262396"/>
            <a:ext cx="1116950" cy="185679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1FE81-C55D-489F-B189-954ECCCD709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D7DD0-C478-47EE-A800-4DA537BDA7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1FE81-C55D-489F-B189-954ECCCD709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D7DD0-C478-47EE-A800-4DA537BDA7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1FE81-C55D-489F-B189-954ECCCD709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D7DD0-C478-47EE-A800-4DA537BDA7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970" y="230399"/>
            <a:ext cx="847377" cy="806397"/>
          </a:xfrm>
        </p:spPr>
        <p:txBody>
          <a:bodyPr anchor="b"/>
          <a:lstStyle>
            <a:lvl1pPr>
              <a:defRPr sz="92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6950" y="497599"/>
            <a:ext cx="1330077" cy="2455991"/>
          </a:xfrm>
        </p:spPr>
        <p:txBody>
          <a:bodyPr/>
          <a:lstStyle>
            <a:lvl1pPr>
              <a:defRPr sz="920"/>
            </a:lvl1pPr>
            <a:lvl2pPr>
              <a:defRPr sz="805"/>
            </a:lvl2pPr>
            <a:lvl3pPr>
              <a:defRPr sz="690"/>
            </a:lvl3pPr>
            <a:lvl4pPr>
              <a:defRPr sz="575"/>
            </a:lvl4pPr>
            <a:lvl5pPr>
              <a:defRPr sz="575"/>
            </a:lvl5pPr>
            <a:lvl6pPr>
              <a:defRPr sz="575"/>
            </a:lvl6pPr>
            <a:lvl7pPr>
              <a:defRPr sz="575"/>
            </a:lvl7pPr>
            <a:lvl8pPr>
              <a:defRPr sz="575"/>
            </a:lvl8pPr>
            <a:lvl9pPr>
              <a:defRPr sz="57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0970" y="1036796"/>
            <a:ext cx="847377" cy="1920794"/>
          </a:xfrm>
        </p:spPr>
        <p:txBody>
          <a:bodyPr/>
          <a:lstStyle>
            <a:lvl1pPr marL="0" indent="0">
              <a:buNone/>
              <a:defRPr sz="460"/>
            </a:lvl1pPr>
            <a:lvl2pPr marL="131445" indent="0">
              <a:buNone/>
              <a:defRPr sz="400"/>
            </a:lvl2pPr>
            <a:lvl3pPr marL="262890" indent="0">
              <a:buNone/>
              <a:defRPr sz="345"/>
            </a:lvl3pPr>
            <a:lvl4pPr marL="394335" indent="0">
              <a:buNone/>
              <a:defRPr sz="285"/>
            </a:lvl4pPr>
            <a:lvl5pPr marL="525145" indent="0">
              <a:buNone/>
              <a:defRPr sz="285"/>
            </a:lvl5pPr>
            <a:lvl6pPr marL="656590" indent="0">
              <a:buNone/>
              <a:defRPr sz="285"/>
            </a:lvl6pPr>
            <a:lvl7pPr marL="788035" indent="0">
              <a:buNone/>
              <a:defRPr sz="285"/>
            </a:lvl7pPr>
            <a:lvl8pPr marL="919480" indent="0">
              <a:buNone/>
              <a:defRPr sz="285"/>
            </a:lvl8pPr>
            <a:lvl9pPr marL="1050925" indent="0">
              <a:buNone/>
              <a:defRPr sz="28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1FE81-C55D-489F-B189-954ECCCD709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D7DD0-C478-47EE-A800-4DA537BDA7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970" y="230399"/>
            <a:ext cx="847377" cy="806397"/>
          </a:xfrm>
        </p:spPr>
        <p:txBody>
          <a:bodyPr anchor="b"/>
          <a:lstStyle>
            <a:lvl1pPr>
              <a:defRPr sz="92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16950" y="497599"/>
            <a:ext cx="1330077" cy="2455991"/>
          </a:xfrm>
        </p:spPr>
        <p:txBody>
          <a:bodyPr anchor="t"/>
          <a:lstStyle>
            <a:lvl1pPr marL="0" indent="0">
              <a:buNone/>
              <a:defRPr sz="920"/>
            </a:lvl1pPr>
            <a:lvl2pPr marL="131445" indent="0">
              <a:buNone/>
              <a:defRPr sz="805"/>
            </a:lvl2pPr>
            <a:lvl3pPr marL="262890" indent="0">
              <a:buNone/>
              <a:defRPr sz="690"/>
            </a:lvl3pPr>
            <a:lvl4pPr marL="394335" indent="0">
              <a:buNone/>
              <a:defRPr sz="575"/>
            </a:lvl4pPr>
            <a:lvl5pPr marL="525145" indent="0">
              <a:buNone/>
              <a:defRPr sz="575"/>
            </a:lvl5pPr>
            <a:lvl6pPr marL="656590" indent="0">
              <a:buNone/>
              <a:defRPr sz="575"/>
            </a:lvl6pPr>
            <a:lvl7pPr marL="788035" indent="0">
              <a:buNone/>
              <a:defRPr sz="575"/>
            </a:lvl7pPr>
            <a:lvl8pPr marL="919480" indent="0">
              <a:buNone/>
              <a:defRPr sz="575"/>
            </a:lvl8pPr>
            <a:lvl9pPr marL="1050925" indent="0">
              <a:buNone/>
              <a:defRPr sz="575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0970" y="1036796"/>
            <a:ext cx="847377" cy="1920794"/>
          </a:xfrm>
        </p:spPr>
        <p:txBody>
          <a:bodyPr/>
          <a:lstStyle>
            <a:lvl1pPr marL="0" indent="0">
              <a:buNone/>
              <a:defRPr sz="460"/>
            </a:lvl1pPr>
            <a:lvl2pPr marL="131445" indent="0">
              <a:buNone/>
              <a:defRPr sz="400"/>
            </a:lvl2pPr>
            <a:lvl3pPr marL="262890" indent="0">
              <a:buNone/>
              <a:defRPr sz="345"/>
            </a:lvl3pPr>
            <a:lvl4pPr marL="394335" indent="0">
              <a:buNone/>
              <a:defRPr sz="285"/>
            </a:lvl4pPr>
            <a:lvl5pPr marL="525145" indent="0">
              <a:buNone/>
              <a:defRPr sz="285"/>
            </a:lvl5pPr>
            <a:lvl6pPr marL="656590" indent="0">
              <a:buNone/>
              <a:defRPr sz="285"/>
            </a:lvl6pPr>
            <a:lvl7pPr marL="788035" indent="0">
              <a:buNone/>
              <a:defRPr sz="285"/>
            </a:lvl7pPr>
            <a:lvl8pPr marL="919480" indent="0">
              <a:buNone/>
              <a:defRPr sz="285"/>
            </a:lvl8pPr>
            <a:lvl9pPr marL="1050925" indent="0">
              <a:buNone/>
              <a:defRPr sz="28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1FE81-C55D-489F-B189-954ECCCD709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D7DD0-C478-47EE-A800-4DA537BDA7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0628" y="184000"/>
            <a:ext cx="2266057" cy="6679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0628" y="919997"/>
            <a:ext cx="2266057" cy="21927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0628" y="3203190"/>
            <a:ext cx="591145" cy="183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81FE81-C55D-489F-B189-954ECCCD709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70298" y="3203190"/>
            <a:ext cx="886718" cy="183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55540" y="3203190"/>
            <a:ext cx="591145" cy="183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6D7DD0-C478-47EE-A800-4DA537BDA79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262890" rtl="0" eaLnBrk="1" latinLnBrk="0" hangingPunct="1">
        <a:lnSpc>
          <a:spcPct val="90000"/>
        </a:lnSpc>
        <a:spcBef>
          <a:spcPct val="0"/>
        </a:spcBef>
        <a:buNone/>
        <a:defRPr sz="12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405" indent="-65405" algn="l" defTabSz="262890" rtl="0" eaLnBrk="1" latinLnBrk="0" hangingPunct="1">
        <a:lnSpc>
          <a:spcPct val="90000"/>
        </a:lnSpc>
        <a:spcBef>
          <a:spcPts val="285"/>
        </a:spcBef>
        <a:buFont typeface="Arial" panose="020B0604020202020204" pitchFamily="34" charset="0"/>
        <a:buChar char="•"/>
        <a:defRPr sz="805" kern="1200">
          <a:solidFill>
            <a:schemeClr val="tx1"/>
          </a:solidFill>
          <a:latin typeface="+mn-lt"/>
          <a:ea typeface="+mn-ea"/>
          <a:cs typeface="+mn-cs"/>
        </a:defRPr>
      </a:lvl1pPr>
      <a:lvl2pPr marL="196850" indent="-65405" algn="l" defTabSz="262890" rtl="0" eaLnBrk="1" latinLnBrk="0" hangingPunct="1">
        <a:lnSpc>
          <a:spcPct val="90000"/>
        </a:lnSpc>
        <a:spcBef>
          <a:spcPts val="145"/>
        </a:spcBef>
        <a:buFont typeface="Arial" panose="020B0604020202020204" pitchFamily="34" charset="0"/>
        <a:buChar char="•"/>
        <a:defRPr sz="690" kern="1200">
          <a:solidFill>
            <a:schemeClr val="tx1"/>
          </a:solidFill>
          <a:latin typeface="+mn-lt"/>
          <a:ea typeface="+mn-ea"/>
          <a:cs typeface="+mn-cs"/>
        </a:defRPr>
      </a:lvl2pPr>
      <a:lvl3pPr marL="328295" indent="-65405" algn="l" defTabSz="262890" rtl="0" eaLnBrk="1" latinLnBrk="0" hangingPunct="1">
        <a:lnSpc>
          <a:spcPct val="90000"/>
        </a:lnSpc>
        <a:spcBef>
          <a:spcPts val="145"/>
        </a:spcBef>
        <a:buFont typeface="Arial" panose="020B0604020202020204" pitchFamily="34" charset="0"/>
        <a:buChar char="•"/>
        <a:defRPr sz="575" kern="1200">
          <a:solidFill>
            <a:schemeClr val="tx1"/>
          </a:solidFill>
          <a:latin typeface="+mn-lt"/>
          <a:ea typeface="+mn-ea"/>
          <a:cs typeface="+mn-cs"/>
        </a:defRPr>
      </a:lvl3pPr>
      <a:lvl4pPr marL="459740" indent="-65405" algn="l" defTabSz="262890" rtl="0" eaLnBrk="1" latinLnBrk="0" hangingPunct="1">
        <a:lnSpc>
          <a:spcPct val="90000"/>
        </a:lnSpc>
        <a:spcBef>
          <a:spcPts val="145"/>
        </a:spcBef>
        <a:buFont typeface="Arial" panose="020B0604020202020204" pitchFamily="34" charset="0"/>
        <a:buChar char="•"/>
        <a:defRPr sz="515" kern="1200">
          <a:solidFill>
            <a:schemeClr val="tx1"/>
          </a:solidFill>
          <a:latin typeface="+mn-lt"/>
          <a:ea typeface="+mn-ea"/>
          <a:cs typeface="+mn-cs"/>
        </a:defRPr>
      </a:lvl4pPr>
      <a:lvl5pPr marL="591185" indent="-65405" algn="l" defTabSz="262890" rtl="0" eaLnBrk="1" latinLnBrk="0" hangingPunct="1">
        <a:lnSpc>
          <a:spcPct val="90000"/>
        </a:lnSpc>
        <a:spcBef>
          <a:spcPts val="145"/>
        </a:spcBef>
        <a:buFont typeface="Arial" panose="020B0604020202020204" pitchFamily="34" charset="0"/>
        <a:buChar char="•"/>
        <a:defRPr sz="515" kern="1200">
          <a:solidFill>
            <a:schemeClr val="tx1"/>
          </a:solidFill>
          <a:latin typeface="+mn-lt"/>
          <a:ea typeface="+mn-ea"/>
          <a:cs typeface="+mn-cs"/>
        </a:defRPr>
      </a:lvl5pPr>
      <a:lvl6pPr marL="722630" indent="-65405" algn="l" defTabSz="262890" rtl="0" eaLnBrk="1" latinLnBrk="0" hangingPunct="1">
        <a:lnSpc>
          <a:spcPct val="90000"/>
        </a:lnSpc>
        <a:spcBef>
          <a:spcPts val="145"/>
        </a:spcBef>
        <a:buFont typeface="Arial" panose="020B0604020202020204" pitchFamily="34" charset="0"/>
        <a:buChar char="•"/>
        <a:defRPr sz="515" kern="1200">
          <a:solidFill>
            <a:schemeClr val="tx1"/>
          </a:solidFill>
          <a:latin typeface="+mn-lt"/>
          <a:ea typeface="+mn-ea"/>
          <a:cs typeface="+mn-cs"/>
        </a:defRPr>
      </a:lvl6pPr>
      <a:lvl7pPr marL="854075" indent="-65405" algn="l" defTabSz="262890" rtl="0" eaLnBrk="1" latinLnBrk="0" hangingPunct="1">
        <a:lnSpc>
          <a:spcPct val="90000"/>
        </a:lnSpc>
        <a:spcBef>
          <a:spcPts val="145"/>
        </a:spcBef>
        <a:buFont typeface="Arial" panose="020B0604020202020204" pitchFamily="34" charset="0"/>
        <a:buChar char="•"/>
        <a:defRPr sz="515" kern="1200">
          <a:solidFill>
            <a:schemeClr val="tx1"/>
          </a:solidFill>
          <a:latin typeface="+mn-lt"/>
          <a:ea typeface="+mn-ea"/>
          <a:cs typeface="+mn-cs"/>
        </a:defRPr>
      </a:lvl7pPr>
      <a:lvl8pPr marL="984885" indent="-65405" algn="l" defTabSz="262890" rtl="0" eaLnBrk="1" latinLnBrk="0" hangingPunct="1">
        <a:lnSpc>
          <a:spcPct val="90000"/>
        </a:lnSpc>
        <a:spcBef>
          <a:spcPts val="145"/>
        </a:spcBef>
        <a:buFont typeface="Arial" panose="020B0604020202020204" pitchFamily="34" charset="0"/>
        <a:buChar char="•"/>
        <a:defRPr sz="515" kern="1200">
          <a:solidFill>
            <a:schemeClr val="tx1"/>
          </a:solidFill>
          <a:latin typeface="+mn-lt"/>
          <a:ea typeface="+mn-ea"/>
          <a:cs typeface="+mn-cs"/>
        </a:defRPr>
      </a:lvl8pPr>
      <a:lvl9pPr marL="1116330" indent="-65405" algn="l" defTabSz="262890" rtl="0" eaLnBrk="1" latinLnBrk="0" hangingPunct="1">
        <a:lnSpc>
          <a:spcPct val="90000"/>
        </a:lnSpc>
        <a:spcBef>
          <a:spcPts val="145"/>
        </a:spcBef>
        <a:buFont typeface="Arial" panose="020B0604020202020204" pitchFamily="34" charset="0"/>
        <a:buChar char="•"/>
        <a:defRPr sz="5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62890" rtl="0" eaLnBrk="1" latinLnBrk="0" hangingPunct="1">
        <a:defRPr sz="515" kern="1200">
          <a:solidFill>
            <a:schemeClr val="tx1"/>
          </a:solidFill>
          <a:latin typeface="+mn-lt"/>
          <a:ea typeface="+mn-ea"/>
          <a:cs typeface="+mn-cs"/>
        </a:defRPr>
      </a:lvl1pPr>
      <a:lvl2pPr marL="131445" algn="l" defTabSz="262890" rtl="0" eaLnBrk="1" latinLnBrk="0" hangingPunct="1">
        <a:defRPr sz="515" kern="1200">
          <a:solidFill>
            <a:schemeClr val="tx1"/>
          </a:solidFill>
          <a:latin typeface="+mn-lt"/>
          <a:ea typeface="+mn-ea"/>
          <a:cs typeface="+mn-cs"/>
        </a:defRPr>
      </a:lvl2pPr>
      <a:lvl3pPr marL="262890" algn="l" defTabSz="262890" rtl="0" eaLnBrk="1" latinLnBrk="0" hangingPunct="1">
        <a:defRPr sz="515" kern="1200">
          <a:solidFill>
            <a:schemeClr val="tx1"/>
          </a:solidFill>
          <a:latin typeface="+mn-lt"/>
          <a:ea typeface="+mn-ea"/>
          <a:cs typeface="+mn-cs"/>
        </a:defRPr>
      </a:lvl3pPr>
      <a:lvl4pPr marL="394335" algn="l" defTabSz="262890" rtl="0" eaLnBrk="1" latinLnBrk="0" hangingPunct="1">
        <a:defRPr sz="515" kern="1200">
          <a:solidFill>
            <a:schemeClr val="tx1"/>
          </a:solidFill>
          <a:latin typeface="+mn-lt"/>
          <a:ea typeface="+mn-ea"/>
          <a:cs typeface="+mn-cs"/>
        </a:defRPr>
      </a:lvl4pPr>
      <a:lvl5pPr marL="525145" algn="l" defTabSz="262890" rtl="0" eaLnBrk="1" latinLnBrk="0" hangingPunct="1">
        <a:defRPr sz="515" kern="1200">
          <a:solidFill>
            <a:schemeClr val="tx1"/>
          </a:solidFill>
          <a:latin typeface="+mn-lt"/>
          <a:ea typeface="+mn-ea"/>
          <a:cs typeface="+mn-cs"/>
        </a:defRPr>
      </a:lvl5pPr>
      <a:lvl6pPr marL="656590" algn="l" defTabSz="262890" rtl="0" eaLnBrk="1" latinLnBrk="0" hangingPunct="1">
        <a:defRPr sz="515" kern="1200">
          <a:solidFill>
            <a:schemeClr val="tx1"/>
          </a:solidFill>
          <a:latin typeface="+mn-lt"/>
          <a:ea typeface="+mn-ea"/>
          <a:cs typeface="+mn-cs"/>
        </a:defRPr>
      </a:lvl6pPr>
      <a:lvl7pPr marL="788035" algn="l" defTabSz="262890" rtl="0" eaLnBrk="1" latinLnBrk="0" hangingPunct="1">
        <a:defRPr sz="515" kern="1200">
          <a:solidFill>
            <a:schemeClr val="tx1"/>
          </a:solidFill>
          <a:latin typeface="+mn-lt"/>
          <a:ea typeface="+mn-ea"/>
          <a:cs typeface="+mn-cs"/>
        </a:defRPr>
      </a:lvl7pPr>
      <a:lvl8pPr marL="919480" algn="l" defTabSz="262890" rtl="0" eaLnBrk="1" latinLnBrk="0" hangingPunct="1">
        <a:defRPr sz="515" kern="1200">
          <a:solidFill>
            <a:schemeClr val="tx1"/>
          </a:solidFill>
          <a:latin typeface="+mn-lt"/>
          <a:ea typeface="+mn-ea"/>
          <a:cs typeface="+mn-cs"/>
        </a:defRPr>
      </a:lvl8pPr>
      <a:lvl9pPr marL="1050925" algn="l" defTabSz="262890" rtl="0" eaLnBrk="1" latinLnBrk="0" hangingPunct="1">
        <a:defRPr sz="5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tags" Target="../tags/tag2.xml"/><Relationship Id="rId4" Type="http://schemas.openxmlformats.org/officeDocument/2006/relationships/image" Target="../media/image3.jpeg"/><Relationship Id="rId3" Type="http://schemas.openxmlformats.org/officeDocument/2006/relationships/tags" Target="../tags/tag1.xml"/><Relationship Id="rId22" Type="http://schemas.openxmlformats.org/officeDocument/2006/relationships/notesSlide" Target="../notesSlides/notesSlide1.xml"/><Relationship Id="rId21" Type="http://schemas.openxmlformats.org/officeDocument/2006/relationships/slideLayout" Target="../slideLayouts/slideLayout2.xml"/><Relationship Id="rId20" Type="http://schemas.openxmlformats.org/officeDocument/2006/relationships/image" Target="../media/image4.png"/><Relationship Id="rId2" Type="http://schemas.openxmlformats.org/officeDocument/2006/relationships/image" Target="../media/image2.jpeg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3.xml"/><Relationship Id="rId8" Type="http://schemas.openxmlformats.org/officeDocument/2006/relationships/tags" Target="../tags/tag22.xml"/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image" Target="../media/image3.jpeg"/><Relationship Id="rId2" Type="http://schemas.openxmlformats.org/officeDocument/2006/relationships/tags" Target="../tags/tag17.xml"/><Relationship Id="rId19" Type="http://schemas.openxmlformats.org/officeDocument/2006/relationships/notesSlide" Target="../notesSlides/notesSlide2.xml"/><Relationship Id="rId18" Type="http://schemas.openxmlformats.org/officeDocument/2006/relationships/slideLayout" Target="../slideLayouts/slideLayout2.xml"/><Relationship Id="rId17" Type="http://schemas.openxmlformats.org/officeDocument/2006/relationships/tags" Target="../tags/tag31.xml"/><Relationship Id="rId16" Type="http://schemas.openxmlformats.org/officeDocument/2006/relationships/tags" Target="../tags/tag30.xml"/><Relationship Id="rId15" Type="http://schemas.openxmlformats.org/officeDocument/2006/relationships/tags" Target="../tags/tag29.xml"/><Relationship Id="rId14" Type="http://schemas.openxmlformats.org/officeDocument/2006/relationships/tags" Target="../tags/tag28.xml"/><Relationship Id="rId13" Type="http://schemas.openxmlformats.org/officeDocument/2006/relationships/tags" Target="../tags/tag27.xml"/><Relationship Id="rId12" Type="http://schemas.openxmlformats.org/officeDocument/2006/relationships/tags" Target="../tags/tag26.xml"/><Relationship Id="rId11" Type="http://schemas.openxmlformats.org/officeDocument/2006/relationships/tags" Target="../tags/tag25.xml"/><Relationship Id="rId10" Type="http://schemas.openxmlformats.org/officeDocument/2006/relationships/tags" Target="../tags/tag24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z="900" b="1"/>
              <a:t>幻灯片第二页为示例，</a:t>
            </a:r>
            <a:br>
              <a:rPr lang="zh-CN" altLang="en-US" sz="900" b="1"/>
            </a:br>
            <a:r>
              <a:rPr lang="zh-CN" altLang="en-US" sz="900" b="1"/>
              <a:t>在第三页相对应位置填写获奖竞赛信息</a:t>
            </a:r>
            <a:br>
              <a:rPr lang="zh-CN" altLang="en-US" sz="900" b="1"/>
            </a:br>
            <a:r>
              <a:rPr lang="zh-CN" altLang="en-US" sz="900" b="1"/>
              <a:t>需填写项如下</a:t>
            </a:r>
            <a:r>
              <a:rPr lang="zh-CN" altLang="en-US" sz="800"/>
              <a:t>：</a:t>
            </a:r>
            <a:endParaRPr lang="zh-CN" altLang="en-US" sz="8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80340" y="687070"/>
            <a:ext cx="2266315" cy="1640205"/>
          </a:xfrm>
        </p:spPr>
        <p:txBody>
          <a:bodyPr/>
          <a:p>
            <a:r>
              <a:rPr lang="zh-CN" altLang="en-US"/>
              <a:t>竞赛</a:t>
            </a:r>
            <a:r>
              <a:rPr lang="zh-CN" altLang="en-US"/>
              <a:t>名称</a:t>
            </a:r>
            <a:endParaRPr lang="zh-CN" altLang="en-US"/>
          </a:p>
          <a:p>
            <a:r>
              <a:rPr lang="zh-CN" altLang="en-US"/>
              <a:t>竞赛</a:t>
            </a:r>
            <a:r>
              <a:rPr lang="zh-CN" altLang="en-US"/>
              <a:t>级别</a:t>
            </a:r>
            <a:endParaRPr lang="zh-CN" altLang="en-US"/>
          </a:p>
          <a:p>
            <a:r>
              <a:rPr lang="zh-CN" altLang="en-US"/>
              <a:t>竞赛</a:t>
            </a:r>
            <a:r>
              <a:rPr lang="zh-CN" altLang="en-US"/>
              <a:t>宗旨</a:t>
            </a:r>
            <a:endParaRPr lang="zh-CN" altLang="en-US"/>
          </a:p>
          <a:p>
            <a:r>
              <a:rPr lang="zh-CN" altLang="en-US"/>
              <a:t>竞赛</a:t>
            </a:r>
            <a:r>
              <a:rPr lang="zh-CN" altLang="en-US"/>
              <a:t>领域</a:t>
            </a:r>
            <a:endParaRPr lang="zh-CN" altLang="en-US"/>
          </a:p>
          <a:p>
            <a:r>
              <a:rPr lang="zh-CN" altLang="en-US"/>
              <a:t>主管部门</a:t>
            </a:r>
            <a:endParaRPr lang="zh-CN" altLang="en-US"/>
          </a:p>
          <a:p>
            <a:r>
              <a:rPr lang="zh-CN" altLang="en-US"/>
              <a:t>奖项设置</a:t>
            </a:r>
            <a:endParaRPr lang="zh-CN" altLang="en-US"/>
          </a:p>
          <a:p>
            <a:r>
              <a:rPr lang="zh-CN" altLang="en-US"/>
              <a:t>竞赛</a:t>
            </a:r>
            <a:r>
              <a:rPr lang="zh-CN" altLang="en-US"/>
              <a:t>现场图片</a:t>
            </a:r>
            <a:endParaRPr lang="zh-CN" altLang="en-US"/>
          </a:p>
          <a:p>
            <a:r>
              <a:rPr lang="zh-CN" altLang="en-US"/>
              <a:t>获奖证书</a:t>
            </a:r>
            <a:endParaRPr lang="zh-CN" altLang="en-US"/>
          </a:p>
          <a:p>
            <a:r>
              <a:rPr lang="zh-CN" altLang="en-US"/>
              <a:t>赛程安排（视具体竞赛时间轴可适当</a:t>
            </a:r>
            <a:r>
              <a:rPr lang="zh-CN" altLang="en-US"/>
              <a:t>更改）</a:t>
            </a:r>
            <a:endParaRPr lang="zh-CN" altLang="en-US"/>
          </a:p>
          <a:p>
            <a:r>
              <a:rPr lang="zh-CN" altLang="en-US"/>
              <a:t>项目名称（</a:t>
            </a:r>
            <a:r>
              <a:rPr lang="zh-CN" altLang="en-US"/>
              <a:t>赛题）、团队成员、指导教师、获奖</a:t>
            </a:r>
            <a:r>
              <a:rPr lang="zh-CN" altLang="en-US"/>
              <a:t>级别</a:t>
            </a:r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</p:txBody>
      </p:sp>
      <p:sp>
        <p:nvSpPr>
          <p:cNvPr id="4" name="标题 1"/>
          <p:cNvSpPr>
            <a:spLocks noGrp="1"/>
          </p:cNvSpPr>
          <p:nvPr/>
        </p:nvSpPr>
        <p:spPr>
          <a:xfrm>
            <a:off x="181263" y="2297280"/>
            <a:ext cx="2266057" cy="6679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26289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26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900" b="1"/>
              <a:t>填写完成后将第三页单独导出为</a:t>
            </a:r>
            <a:r>
              <a:rPr lang="en-US" altLang="zh-CN" sz="900" b="1"/>
              <a:t>ppt</a:t>
            </a:r>
            <a:endParaRPr lang="en-US" altLang="zh-CN" sz="900" b="1"/>
          </a:p>
          <a:p>
            <a:r>
              <a:rPr lang="zh-CN" altLang="en-US" sz="900" b="1"/>
              <a:t>作为附件</a:t>
            </a:r>
            <a:r>
              <a:rPr lang="en-US" altLang="zh-CN" sz="900" b="1"/>
              <a:t>2</a:t>
            </a:r>
            <a:r>
              <a:rPr lang="zh-CN" altLang="en-US" sz="900" b="1"/>
              <a:t>提交</a:t>
            </a:r>
            <a:endParaRPr lang="zh-CN" altLang="en-US" sz="900" b="1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3322" y="330589"/>
            <a:ext cx="2627313" cy="2900661"/>
          </a:xfrm>
          <a:prstGeom prst="rect">
            <a:avLst/>
          </a:prstGeom>
          <a:solidFill>
            <a:srgbClr val="E5EF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25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755" b="36096"/>
          <a:stretch>
            <a:fillRect/>
          </a:stretch>
        </p:blipFill>
        <p:spPr>
          <a:xfrm>
            <a:off x="0" y="-4975"/>
            <a:ext cx="2627313" cy="32602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304" b="1"/>
          <a:stretch>
            <a:fillRect/>
          </a:stretch>
        </p:blipFill>
        <p:spPr>
          <a:xfrm>
            <a:off x="0" y="3221710"/>
            <a:ext cx="2627313" cy="247414"/>
          </a:xfrm>
          <a:prstGeom prst="rect">
            <a:avLst/>
          </a:prstGeom>
        </p:spPr>
      </p:pic>
      <p:grpSp>
        <p:nvGrpSpPr>
          <p:cNvPr id="41" name="组合 40"/>
          <p:cNvGrpSpPr/>
          <p:nvPr/>
        </p:nvGrpSpPr>
        <p:grpSpPr>
          <a:xfrm>
            <a:off x="-83820" y="218886"/>
            <a:ext cx="1467748" cy="210210"/>
            <a:chOff x="-343535" y="410422"/>
            <a:chExt cx="1915160" cy="394156"/>
          </a:xfrm>
        </p:grpSpPr>
        <p:grpSp>
          <p:nvGrpSpPr>
            <p:cNvPr id="31" name="组合 30"/>
            <p:cNvGrpSpPr/>
            <p:nvPr/>
          </p:nvGrpSpPr>
          <p:grpSpPr>
            <a:xfrm>
              <a:off x="-343535" y="410422"/>
              <a:ext cx="1915160" cy="394156"/>
              <a:chOff x="-226695" y="410422"/>
              <a:chExt cx="1915160" cy="394156"/>
            </a:xfrm>
          </p:grpSpPr>
          <p:sp>
            <p:nvSpPr>
              <p:cNvPr id="27" name="平行四边形 26"/>
              <p:cNvSpPr/>
              <p:nvPr/>
            </p:nvSpPr>
            <p:spPr>
              <a:xfrm>
                <a:off x="-226695" y="410422"/>
                <a:ext cx="1915160" cy="304800"/>
              </a:xfrm>
              <a:prstGeom prst="parallelogram">
                <a:avLst>
                  <a:gd name="adj" fmla="val 112243"/>
                </a:avLst>
              </a:prstGeom>
              <a:solidFill>
                <a:srgbClr val="3295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5"/>
              </a:p>
            </p:txBody>
          </p:sp>
          <p:sp>
            <p:nvSpPr>
              <p:cNvPr id="29" name="任意多边形: 形状 28"/>
              <p:cNvSpPr/>
              <p:nvPr/>
            </p:nvSpPr>
            <p:spPr>
              <a:xfrm>
                <a:off x="-226695" y="499778"/>
                <a:ext cx="1816035" cy="304800"/>
              </a:xfrm>
              <a:custGeom>
                <a:avLst/>
                <a:gdLst>
                  <a:gd name="connsiteX0" fmla="*/ 242992 w 1816035"/>
                  <a:gd name="connsiteY0" fmla="*/ 0 h 304800"/>
                  <a:gd name="connsiteX1" fmla="*/ 1816035 w 1816035"/>
                  <a:gd name="connsiteY1" fmla="*/ 0 h 304800"/>
                  <a:gd name="connsiteX2" fmla="*/ 1473918 w 1816035"/>
                  <a:gd name="connsiteY2" fmla="*/ 304800 h 304800"/>
                  <a:gd name="connsiteX3" fmla="*/ 1473705 w 1816035"/>
                  <a:gd name="connsiteY3" fmla="*/ 304800 h 304800"/>
                  <a:gd name="connsiteX4" fmla="*/ 1572830 w 1816035"/>
                  <a:gd name="connsiteY4" fmla="*/ 216487 h 304800"/>
                  <a:gd name="connsiteX5" fmla="*/ 0 w 1816035"/>
                  <a:gd name="connsiteY5" fmla="*/ 216487 h 304800"/>
                  <a:gd name="connsiteX6" fmla="*/ 242992 w 1816035"/>
                  <a:gd name="connsiteY6" fmla="*/ 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16035" h="304800">
                    <a:moveTo>
                      <a:pt x="242992" y="0"/>
                    </a:moveTo>
                    <a:lnTo>
                      <a:pt x="1816035" y="0"/>
                    </a:lnTo>
                    <a:lnTo>
                      <a:pt x="1473918" y="304800"/>
                    </a:lnTo>
                    <a:lnTo>
                      <a:pt x="1473705" y="304800"/>
                    </a:lnTo>
                    <a:lnTo>
                      <a:pt x="1572830" y="216487"/>
                    </a:lnTo>
                    <a:lnTo>
                      <a:pt x="0" y="216487"/>
                    </a:lnTo>
                    <a:lnTo>
                      <a:pt x="242992" y="0"/>
                    </a:lnTo>
                    <a:close/>
                  </a:path>
                </a:pathLst>
              </a:custGeom>
              <a:solidFill>
                <a:srgbClr val="355EA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305"/>
              </a:p>
            </p:txBody>
          </p:sp>
        </p:grpSp>
        <p:sp>
          <p:nvSpPr>
            <p:cNvPr id="32" name="文本框 31"/>
            <p:cNvSpPr txBox="1"/>
            <p:nvPr/>
          </p:nvSpPr>
          <p:spPr>
            <a:xfrm>
              <a:off x="-130707" y="419985"/>
              <a:ext cx="1382996" cy="346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00" dirty="0">
                  <a:solidFill>
                    <a:schemeClr val="bg1"/>
                  </a:solidFill>
                  <a:latin typeface="经典粗宋简" panose="02010609000101010101" pitchFamily="49" charset="-122"/>
                  <a:ea typeface="经典粗宋简" panose="02010609000101010101" pitchFamily="49" charset="-122"/>
                  <a:cs typeface="经典粗宋简" panose="02010609000101010101" pitchFamily="49" charset="-122"/>
                </a:rPr>
                <a:t>A</a:t>
              </a:r>
              <a:r>
                <a:rPr lang="zh-CN" altLang="en-US" sz="600" dirty="0">
                  <a:solidFill>
                    <a:schemeClr val="bg1"/>
                  </a:solidFill>
                  <a:latin typeface="经典粗宋简" panose="02010609000101010101" pitchFamily="49" charset="-122"/>
                  <a:ea typeface="经典粗宋简" panose="02010609000101010101" pitchFamily="49" charset="-122"/>
                  <a:cs typeface="经典粗宋简" panose="02010609000101010101" pitchFamily="49" charset="-122"/>
                </a:rPr>
                <a:t>、</a:t>
              </a:r>
              <a:r>
                <a:rPr lang="en-US" altLang="zh-CN" sz="600" dirty="0">
                  <a:solidFill>
                    <a:schemeClr val="bg1"/>
                  </a:solidFill>
                  <a:latin typeface="经典粗宋简" panose="02010609000101010101" pitchFamily="49" charset="-122"/>
                  <a:ea typeface="经典粗宋简" panose="02010609000101010101" pitchFamily="49" charset="-122"/>
                  <a:cs typeface="经典粗宋简" panose="02010609000101010101" pitchFamily="49" charset="-122"/>
                </a:rPr>
                <a:t>B</a:t>
              </a:r>
              <a:r>
                <a:rPr lang="zh-CN" altLang="en-US" sz="600" dirty="0">
                  <a:solidFill>
                    <a:schemeClr val="bg1"/>
                  </a:solidFill>
                  <a:latin typeface="经典粗宋简" panose="02010609000101010101" pitchFamily="49" charset="-122"/>
                  <a:ea typeface="经典粗宋简" panose="02010609000101010101" pitchFamily="49" charset="-122"/>
                  <a:cs typeface="经典粗宋简" panose="02010609000101010101" pitchFamily="49" charset="-122"/>
                </a:rPr>
                <a:t>类学科竞赛成果展览</a:t>
              </a:r>
              <a:endParaRPr lang="zh-CN" altLang="en-US" sz="600" dirty="0">
                <a:solidFill>
                  <a:schemeClr val="bg1"/>
                </a:solidFill>
                <a:latin typeface="经典粗宋简" panose="02010609000101010101" pitchFamily="49" charset="-122"/>
                <a:ea typeface="经典粗宋简" panose="02010609000101010101" pitchFamily="49" charset="-122"/>
                <a:cs typeface="经典粗宋简" panose="02010609000101010101" pitchFamily="49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1670935" y="220750"/>
            <a:ext cx="1088298" cy="168275"/>
            <a:chOff x="1520177" y="416241"/>
            <a:chExt cx="1915160" cy="315525"/>
          </a:xfrm>
        </p:grpSpPr>
        <p:sp>
          <p:nvSpPr>
            <p:cNvPr id="37" name="平行四边形 36"/>
            <p:cNvSpPr/>
            <p:nvPr/>
          </p:nvSpPr>
          <p:spPr>
            <a:xfrm>
              <a:off x="1520177" y="489337"/>
              <a:ext cx="1915160" cy="173462"/>
            </a:xfrm>
            <a:prstGeom prst="parallelogram">
              <a:avLst>
                <a:gd name="adj" fmla="val 112243"/>
              </a:avLst>
            </a:prstGeom>
            <a:solidFill>
              <a:srgbClr val="3295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5" dirty="0"/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2162571" y="416241"/>
              <a:ext cx="768811" cy="3155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500" dirty="0">
                  <a:solidFill>
                    <a:schemeClr val="bg1"/>
                  </a:solidFill>
                  <a:latin typeface="经典粗宋简" panose="02010609000101010101" pitchFamily="49" charset="-122"/>
                  <a:ea typeface="经典粗宋简" panose="02010609000101010101" pitchFamily="49" charset="-122"/>
                  <a:cs typeface="经典粗宋简" panose="02010609000101010101" pitchFamily="49" charset="-122"/>
                </a:rPr>
                <a:t>2023</a:t>
              </a:r>
              <a:r>
                <a:rPr lang="zh-CN" altLang="en-US" sz="500" dirty="0">
                  <a:solidFill>
                    <a:schemeClr val="bg1"/>
                  </a:solidFill>
                  <a:latin typeface="经典粗宋简" panose="02010609000101010101" pitchFamily="49" charset="-122"/>
                  <a:ea typeface="经典粗宋简" panose="02010609000101010101" pitchFamily="49" charset="-122"/>
                  <a:cs typeface="经典粗宋简" panose="02010609000101010101" pitchFamily="49" charset="-122"/>
                </a:rPr>
                <a:t>年度</a:t>
              </a:r>
              <a:endParaRPr lang="zh-CN" altLang="en-US" sz="500" dirty="0">
                <a:solidFill>
                  <a:schemeClr val="bg1"/>
                </a:solidFill>
                <a:latin typeface="经典粗宋简" panose="02010609000101010101" pitchFamily="49" charset="-122"/>
                <a:ea typeface="经典粗宋简" panose="02010609000101010101" pitchFamily="49" charset="-122"/>
                <a:cs typeface="经典粗宋简" panose="02010609000101010101" pitchFamily="49" charset="-122"/>
              </a:endParaRPr>
            </a:p>
          </p:txBody>
        </p:sp>
      </p:grpSp>
      <p:sp>
        <p:nvSpPr>
          <p:cNvPr id="141" name="文本框 140"/>
          <p:cNvSpPr txBox="1"/>
          <p:nvPr/>
        </p:nvSpPr>
        <p:spPr>
          <a:xfrm>
            <a:off x="1070610" y="3272155"/>
            <a:ext cx="650240" cy="1682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500" b="1" spc="320" dirty="0">
                <a:solidFill>
                  <a:srgbClr val="2197BC"/>
                </a:solidFill>
              </a:rPr>
              <a:t>教务处    </a:t>
            </a:r>
            <a:endParaRPr lang="en-US" altLang="zh-CN" sz="500" b="1" spc="320" dirty="0">
              <a:solidFill>
                <a:srgbClr val="2197BC"/>
              </a:solidFill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221305" y="388898"/>
            <a:ext cx="2973260" cy="20005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r>
              <a:rPr lang="zh-CN" altLang="en-US" sz="700" b="1" i="1" spc="160" dirty="0">
                <a:solidFill>
                  <a:srgbClr val="157EAE"/>
                </a:solidFill>
                <a:effectLst>
                  <a:reflection blurRad="6350" stA="55000" endPos="54000" dir="5400000" sy="-100000" algn="bl" rotWithShape="0"/>
                </a:effectLst>
                <a:latin typeface="汉仪劲楷简" panose="00020600040101010101" pitchFamily="18" charset="-122"/>
                <a:ea typeface="汉仪劲楷简" panose="00020600040101010101" pitchFamily="18" charset="-122"/>
              </a:rPr>
              <a:t>全国大学生节能减排社会实践与科技竞赛</a:t>
            </a:r>
            <a:endParaRPr lang="zh-CN" altLang="en-US" sz="700" b="1" i="1" spc="160" dirty="0">
              <a:solidFill>
                <a:srgbClr val="157EAE"/>
              </a:solidFill>
              <a:effectLst>
                <a:reflection blurRad="6350" stA="55000" endPos="54000" dir="5400000" sy="-100000" algn="bl" rotWithShape="0"/>
              </a:effectLst>
              <a:latin typeface="汉仪劲楷简" panose="00020600040101010101" pitchFamily="18" charset="-122"/>
              <a:ea typeface="汉仪劲楷简" panose="00020600040101010101" pitchFamily="18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-41676" y="538944"/>
            <a:ext cx="513282" cy="18466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600" b="1" dirty="0">
                <a:solidFill>
                  <a:srgbClr val="157EAE"/>
                </a:solidFill>
              </a:rPr>
              <a:t>比赛简介</a:t>
            </a:r>
            <a:r>
              <a:rPr lang="en-US" altLang="zh-CN" sz="600" b="1" dirty="0">
                <a:solidFill>
                  <a:srgbClr val="157EAE"/>
                </a:solidFill>
              </a:rPr>
              <a:t>:</a:t>
            </a:r>
            <a:endParaRPr lang="zh-CN" altLang="en-US" sz="600" b="1" dirty="0">
              <a:solidFill>
                <a:srgbClr val="157EAE"/>
              </a:solidFill>
            </a:endParaRPr>
          </a:p>
        </p:txBody>
      </p:sp>
      <p:sp>
        <p:nvSpPr>
          <p:cNvPr id="53" name="矩形: 圆角 52"/>
          <p:cNvSpPr/>
          <p:nvPr/>
        </p:nvSpPr>
        <p:spPr>
          <a:xfrm>
            <a:off x="79289" y="817136"/>
            <a:ext cx="385742" cy="206859"/>
          </a:xfrm>
          <a:prstGeom prst="roundRect">
            <a:avLst>
              <a:gd name="adj" fmla="val 0"/>
            </a:avLst>
          </a:prstGeom>
          <a:gradFill flip="none" rotWithShape="1">
            <a:gsLst>
              <a:gs pos="100000">
                <a:srgbClr val="3396CF"/>
              </a:gs>
              <a:gs pos="0">
                <a:srgbClr val="007BC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65" dirty="0">
                <a:solidFill>
                  <a:schemeClr val="bg1"/>
                </a:solidFill>
              </a:rPr>
              <a:t>大赛宗旨</a:t>
            </a:r>
            <a:endParaRPr lang="zh-CN" altLang="en-US" sz="265" dirty="0">
              <a:solidFill>
                <a:schemeClr val="bg1"/>
              </a:solidFill>
            </a:endParaRPr>
          </a:p>
        </p:txBody>
      </p:sp>
      <p:sp>
        <p:nvSpPr>
          <p:cNvPr id="54" name="矩形: 圆角 53"/>
          <p:cNvSpPr/>
          <p:nvPr/>
        </p:nvSpPr>
        <p:spPr>
          <a:xfrm>
            <a:off x="79288" y="1037682"/>
            <a:ext cx="385743" cy="116071"/>
          </a:xfrm>
          <a:prstGeom prst="roundRect">
            <a:avLst>
              <a:gd name="adj" fmla="val 0"/>
            </a:avLst>
          </a:prstGeom>
          <a:gradFill flip="none" rotWithShape="1">
            <a:gsLst>
              <a:gs pos="100000">
                <a:srgbClr val="3396CF"/>
              </a:gs>
              <a:gs pos="0">
                <a:srgbClr val="007BC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65" dirty="0">
                <a:solidFill>
                  <a:schemeClr val="bg1"/>
                </a:solidFill>
              </a:rPr>
              <a:t>大赛领域</a:t>
            </a:r>
            <a:endParaRPr lang="zh-CN" altLang="en-US" sz="265" dirty="0">
              <a:solidFill>
                <a:schemeClr val="bg1"/>
              </a:solidFill>
            </a:endParaRPr>
          </a:p>
        </p:txBody>
      </p:sp>
      <p:sp>
        <p:nvSpPr>
          <p:cNvPr id="55" name="矩形: 圆角 54"/>
          <p:cNvSpPr/>
          <p:nvPr/>
        </p:nvSpPr>
        <p:spPr>
          <a:xfrm>
            <a:off x="79288" y="1167440"/>
            <a:ext cx="385743" cy="108852"/>
          </a:xfrm>
          <a:prstGeom prst="roundRect">
            <a:avLst>
              <a:gd name="adj" fmla="val 0"/>
            </a:avLst>
          </a:prstGeom>
          <a:gradFill flip="none" rotWithShape="1">
            <a:gsLst>
              <a:gs pos="100000">
                <a:srgbClr val="3396CF"/>
              </a:gs>
              <a:gs pos="0">
                <a:srgbClr val="007BC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65" dirty="0">
                <a:solidFill>
                  <a:schemeClr val="bg1"/>
                </a:solidFill>
              </a:rPr>
              <a:t>主管部门</a:t>
            </a:r>
            <a:endParaRPr lang="zh-CN" altLang="en-US" sz="265" dirty="0">
              <a:solidFill>
                <a:schemeClr val="bg1"/>
              </a:solidFill>
            </a:endParaRPr>
          </a:p>
        </p:txBody>
      </p:sp>
      <p:sp>
        <p:nvSpPr>
          <p:cNvPr id="56" name="矩形: 圆角 55"/>
          <p:cNvSpPr/>
          <p:nvPr/>
        </p:nvSpPr>
        <p:spPr>
          <a:xfrm>
            <a:off x="79288" y="1289978"/>
            <a:ext cx="385743" cy="108852"/>
          </a:xfrm>
          <a:prstGeom prst="roundRect">
            <a:avLst>
              <a:gd name="adj" fmla="val 0"/>
            </a:avLst>
          </a:prstGeom>
          <a:gradFill flip="none" rotWithShape="1">
            <a:gsLst>
              <a:gs pos="100000">
                <a:srgbClr val="3396CF"/>
              </a:gs>
              <a:gs pos="0">
                <a:srgbClr val="007BC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65" dirty="0">
                <a:solidFill>
                  <a:schemeClr val="bg1"/>
                </a:solidFill>
              </a:rPr>
              <a:t>奖项设置</a:t>
            </a:r>
            <a:endParaRPr lang="zh-CN" altLang="en-US" sz="265" dirty="0">
              <a:solidFill>
                <a:schemeClr val="bg1"/>
              </a:solidFill>
            </a:endParaRPr>
          </a:p>
        </p:txBody>
      </p:sp>
      <p:sp>
        <p:nvSpPr>
          <p:cNvPr id="61" name="矩形: 圆角 60"/>
          <p:cNvSpPr/>
          <p:nvPr/>
        </p:nvSpPr>
        <p:spPr>
          <a:xfrm>
            <a:off x="544319" y="816511"/>
            <a:ext cx="1445627" cy="208027"/>
          </a:xfrm>
          <a:prstGeom prst="roundRect">
            <a:avLst>
              <a:gd name="adj" fmla="val 0"/>
            </a:avLst>
          </a:prstGeom>
          <a:solidFill>
            <a:srgbClr val="D6EC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00" dirty="0">
                <a:solidFill>
                  <a:schemeClr val="tx1"/>
                </a:solidFill>
              </a:rPr>
              <a:t>紧密围绕“双碳”战略目标等国家重大需求</a:t>
            </a:r>
            <a:endParaRPr lang="en-US" altLang="zh-CN" sz="300" dirty="0">
              <a:solidFill>
                <a:schemeClr val="tx1"/>
              </a:solidFill>
            </a:endParaRPr>
          </a:p>
          <a:p>
            <a:r>
              <a:rPr lang="zh-CN" altLang="en-US" sz="300" dirty="0">
                <a:solidFill>
                  <a:schemeClr val="tx1"/>
                </a:solidFill>
              </a:rPr>
              <a:t>充分体现“节能减排，主动作为</a:t>
            </a:r>
            <a:endParaRPr lang="en-US" altLang="zh-CN" sz="300" dirty="0">
              <a:solidFill>
                <a:schemeClr val="tx1"/>
              </a:solidFill>
            </a:endParaRPr>
          </a:p>
          <a:p>
            <a:r>
              <a:rPr lang="zh-CN" altLang="en-US" sz="300" dirty="0">
                <a:solidFill>
                  <a:schemeClr val="tx1"/>
                </a:solidFill>
              </a:rPr>
              <a:t>实践创新，交融育人”的精髓</a:t>
            </a:r>
            <a:endParaRPr lang="en-US" altLang="zh-CN" sz="300" dirty="0">
              <a:solidFill>
                <a:schemeClr val="tx1"/>
              </a:solidFill>
            </a:endParaRPr>
          </a:p>
          <a:p>
            <a:r>
              <a:rPr lang="zh-CN" altLang="en-US" sz="300" dirty="0">
                <a:solidFill>
                  <a:schemeClr val="tx1"/>
                </a:solidFill>
              </a:rPr>
              <a:t>“点亮生命，绽放生命”的价值追求</a:t>
            </a:r>
            <a:endParaRPr lang="zh-CN" altLang="en-US" sz="300" dirty="0">
              <a:solidFill>
                <a:schemeClr val="tx1"/>
              </a:solidFill>
            </a:endParaRPr>
          </a:p>
        </p:txBody>
      </p:sp>
      <p:sp>
        <p:nvSpPr>
          <p:cNvPr id="62" name="矩形: 圆角 61"/>
          <p:cNvSpPr/>
          <p:nvPr/>
        </p:nvSpPr>
        <p:spPr>
          <a:xfrm>
            <a:off x="544319" y="1037601"/>
            <a:ext cx="1445627" cy="116071"/>
          </a:xfrm>
          <a:prstGeom prst="roundRect">
            <a:avLst>
              <a:gd name="adj" fmla="val 0"/>
            </a:avLst>
          </a:prstGeom>
          <a:solidFill>
            <a:srgbClr val="D6EC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500" dirty="0">
                <a:solidFill>
                  <a:schemeClr val="tx1"/>
                </a:solidFill>
              </a:rPr>
              <a:t>节能减排，绿色能源</a:t>
            </a:r>
            <a:endParaRPr lang="zh-CN" altLang="en-US" sz="500" dirty="0">
              <a:solidFill>
                <a:schemeClr val="tx1"/>
              </a:solidFill>
            </a:endParaRPr>
          </a:p>
        </p:txBody>
      </p:sp>
      <p:sp>
        <p:nvSpPr>
          <p:cNvPr id="63" name="矩形: 圆角 62"/>
          <p:cNvSpPr/>
          <p:nvPr/>
        </p:nvSpPr>
        <p:spPr>
          <a:xfrm>
            <a:off x="544319" y="1166735"/>
            <a:ext cx="1445627" cy="108852"/>
          </a:xfrm>
          <a:prstGeom prst="roundRect">
            <a:avLst>
              <a:gd name="adj" fmla="val 0"/>
            </a:avLst>
          </a:prstGeom>
          <a:solidFill>
            <a:srgbClr val="D6EC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400" dirty="0">
                <a:solidFill>
                  <a:schemeClr val="tx1"/>
                </a:solidFill>
              </a:rPr>
              <a:t>全国大学生节能减排社会实践与科技竞赛委员会组</a:t>
            </a:r>
            <a:endParaRPr lang="zh-CN" altLang="en-US" sz="400" dirty="0">
              <a:solidFill>
                <a:schemeClr val="tx1"/>
              </a:solidFill>
            </a:endParaRPr>
          </a:p>
        </p:txBody>
      </p:sp>
      <p:sp>
        <p:nvSpPr>
          <p:cNvPr id="64" name="矩形: 圆角 63"/>
          <p:cNvSpPr/>
          <p:nvPr/>
        </p:nvSpPr>
        <p:spPr>
          <a:xfrm>
            <a:off x="544319" y="1288649"/>
            <a:ext cx="1472741" cy="108852"/>
          </a:xfrm>
          <a:prstGeom prst="roundRect">
            <a:avLst>
              <a:gd name="adj" fmla="val 0"/>
            </a:avLst>
          </a:prstGeom>
          <a:solidFill>
            <a:srgbClr val="D6EC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400" dirty="0">
                <a:solidFill>
                  <a:schemeClr val="tx1"/>
                </a:solidFill>
                <a:sym typeface="+mn-ea"/>
              </a:rPr>
              <a:t>一等奖数 7%—10%,二等奖数 30%，三等奖数50%</a:t>
            </a:r>
            <a:endParaRPr lang="zh-CN" altLang="en-US" sz="400" dirty="0">
              <a:solidFill>
                <a:schemeClr val="tx1"/>
              </a:solidFill>
            </a:endParaRPr>
          </a:p>
        </p:txBody>
      </p:sp>
      <p:sp>
        <p:nvSpPr>
          <p:cNvPr id="65" name="矩形: 圆角 64"/>
          <p:cNvSpPr/>
          <p:nvPr/>
        </p:nvSpPr>
        <p:spPr>
          <a:xfrm>
            <a:off x="544319" y="687378"/>
            <a:ext cx="1445627" cy="116071"/>
          </a:xfrm>
          <a:prstGeom prst="roundRect">
            <a:avLst>
              <a:gd name="adj" fmla="val 0"/>
            </a:avLst>
          </a:prstGeom>
          <a:solidFill>
            <a:srgbClr val="D6EC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500" dirty="0">
                <a:solidFill>
                  <a:schemeClr val="tx1"/>
                </a:solidFill>
              </a:rPr>
              <a:t>全国性大学生节能减排竞赛              </a:t>
            </a:r>
            <a:r>
              <a:rPr lang="zh-CN" altLang="en-US" sz="500" dirty="0">
                <a:solidFill>
                  <a:srgbClr val="FF5050"/>
                </a:solidFill>
              </a:rPr>
              <a:t> </a:t>
            </a:r>
            <a:r>
              <a:rPr lang="en-US" altLang="zh-CN" sz="500" b="1" dirty="0">
                <a:solidFill>
                  <a:srgbClr val="FF5050"/>
                </a:solidFill>
              </a:rPr>
              <a:t>A2</a:t>
            </a:r>
            <a:r>
              <a:rPr lang="zh-CN" altLang="en-US" sz="500" b="1" dirty="0">
                <a:solidFill>
                  <a:srgbClr val="FF5050"/>
                </a:solidFill>
              </a:rPr>
              <a:t>类</a:t>
            </a:r>
            <a:r>
              <a:rPr lang="zh-CN" altLang="en-US" sz="500" dirty="0">
                <a:solidFill>
                  <a:schemeClr val="tx1"/>
                </a:solidFill>
              </a:rPr>
              <a:t>竞赛</a:t>
            </a:r>
            <a:endParaRPr lang="zh-CN" altLang="en-US" sz="500" dirty="0">
              <a:solidFill>
                <a:schemeClr val="tx1"/>
              </a:solidFill>
            </a:endParaRPr>
          </a:p>
        </p:txBody>
      </p:sp>
      <p:sp>
        <p:nvSpPr>
          <p:cNvPr id="67" name="矩形: 圆角 66"/>
          <p:cNvSpPr/>
          <p:nvPr/>
        </p:nvSpPr>
        <p:spPr>
          <a:xfrm>
            <a:off x="79290" y="687378"/>
            <a:ext cx="385741" cy="116071"/>
          </a:xfrm>
          <a:prstGeom prst="roundRect">
            <a:avLst>
              <a:gd name="adj" fmla="val 0"/>
            </a:avLst>
          </a:prstGeom>
          <a:gradFill flip="none" rotWithShape="1">
            <a:gsLst>
              <a:gs pos="100000">
                <a:srgbClr val="3396CF"/>
              </a:gs>
              <a:gs pos="0">
                <a:srgbClr val="007BC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65" dirty="0">
                <a:solidFill>
                  <a:schemeClr val="bg1"/>
                </a:solidFill>
              </a:rPr>
              <a:t>赛事级别</a:t>
            </a:r>
            <a:endParaRPr lang="zh-CN" altLang="en-US" sz="265" dirty="0">
              <a:solidFill>
                <a:schemeClr val="bg1"/>
              </a:solidFill>
            </a:endParaRPr>
          </a:p>
        </p:txBody>
      </p:sp>
      <p:pic>
        <p:nvPicPr>
          <p:cNvPr id="105" name="图片 10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5519" y="1225782"/>
            <a:ext cx="416886" cy="277924"/>
          </a:xfrm>
          <a:prstGeom prst="rect">
            <a:avLst/>
          </a:prstGeom>
        </p:spPr>
      </p:pic>
      <p:sp>
        <p:nvSpPr>
          <p:cNvPr id="113" name="矩形: 圆角 112"/>
          <p:cNvSpPr/>
          <p:nvPr/>
        </p:nvSpPr>
        <p:spPr>
          <a:xfrm>
            <a:off x="234" y="2272322"/>
            <a:ext cx="2627079" cy="145313"/>
          </a:xfrm>
          <a:prstGeom prst="roundRect">
            <a:avLst>
              <a:gd name="adj" fmla="val 0"/>
            </a:avLst>
          </a:prstGeom>
          <a:solidFill>
            <a:srgbClr val="D6EC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700" dirty="0">
                <a:solidFill>
                  <a:schemeClr val="tx1"/>
                </a:solidFill>
              </a:rPr>
              <a:t>我校</a:t>
            </a:r>
            <a:r>
              <a:rPr lang="zh-CN" altLang="en-US" sz="700" dirty="0">
                <a:solidFill>
                  <a:schemeClr val="tx1"/>
                </a:solidFill>
              </a:rPr>
              <a:t>共获</a:t>
            </a:r>
            <a:r>
              <a:rPr lang="en-US" altLang="zh-CN" sz="700" b="1" dirty="0">
                <a:solidFill>
                  <a:srgbClr val="FF5050"/>
                </a:solidFill>
              </a:rPr>
              <a:t>4</a:t>
            </a:r>
            <a:r>
              <a:rPr lang="zh-CN" altLang="en-US" sz="700" dirty="0">
                <a:solidFill>
                  <a:schemeClr val="tx1"/>
                </a:solidFill>
              </a:rPr>
              <a:t>个国家级奖项</a:t>
            </a:r>
            <a:endParaRPr lang="zh-CN" altLang="en-US" sz="700" dirty="0">
              <a:solidFill>
                <a:schemeClr val="tx1"/>
              </a:solidFill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4995" y="2438853"/>
          <a:ext cx="2619544" cy="7505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5707"/>
                <a:gridCol w="391304"/>
                <a:gridCol w="1059941"/>
                <a:gridCol w="442592"/>
              </a:tblGrid>
              <a:tr h="15011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00" dirty="0"/>
                        <a:t>项目名称</a:t>
                      </a:r>
                      <a:endParaRPr lang="zh-CN" altLang="en-US" sz="300" dirty="0"/>
                    </a:p>
                  </a:txBody>
                  <a:tcPr anchor="ctr">
                    <a:solidFill>
                      <a:srgbClr val="087FC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00" dirty="0"/>
                        <a:t>指导教师</a:t>
                      </a:r>
                      <a:endParaRPr lang="zh-CN" altLang="en-US" sz="300" dirty="0"/>
                    </a:p>
                  </a:txBody>
                  <a:tcPr anchor="ctr">
                    <a:solidFill>
                      <a:srgbClr val="087FC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00" dirty="0"/>
                        <a:t>成员</a:t>
                      </a:r>
                      <a:endParaRPr lang="zh-CN" altLang="en-US" sz="300" dirty="0"/>
                    </a:p>
                  </a:txBody>
                  <a:tcPr anchor="ctr">
                    <a:solidFill>
                      <a:srgbClr val="087FC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00" dirty="0"/>
                        <a:t>奖励级别</a:t>
                      </a:r>
                      <a:endParaRPr lang="zh-CN" altLang="en-US" sz="300" dirty="0"/>
                    </a:p>
                  </a:txBody>
                  <a:tcPr anchor="ctr">
                    <a:solidFill>
                      <a:srgbClr val="087FC3"/>
                    </a:solidFill>
                  </a:tcPr>
                </a:tc>
              </a:tr>
              <a:tr h="15011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00" b="1" dirty="0">
                          <a:effectLst/>
                          <a:sym typeface="+mn-ea"/>
                        </a:rPr>
                        <a:t>太阳能智能滴灌控制系统</a:t>
                      </a:r>
                      <a:endParaRPr lang="zh-CN" altLang="en-US" sz="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00" dirty="0">
                          <a:sym typeface="+mn-ea"/>
                        </a:rPr>
                        <a:t>韩飞</a:t>
                      </a:r>
                      <a:endParaRPr lang="zh-CN" altLang="en-US" sz="300" dirty="0">
                        <a:sym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00" dirty="0">
                          <a:sym typeface="+mn-ea"/>
                        </a:rPr>
                        <a:t>罗淑嫔,陈帅,崔雅茹,李田一</a:t>
                      </a:r>
                      <a:endParaRPr lang="zh-CN" altLang="en-US" sz="300" dirty="0">
                        <a:sym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00" dirty="0">
                          <a:sym typeface="+mn-ea"/>
                        </a:rPr>
                        <a:t>国家级三等奖</a:t>
                      </a:r>
                      <a:endParaRPr lang="zh-CN" altLang="en-US" sz="200" dirty="0"/>
                    </a:p>
                  </a:txBody>
                  <a:tcPr anchor="ctr"/>
                </a:tc>
              </a:tr>
              <a:tr h="15011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00" b="1" dirty="0"/>
                        <a:t>公共卫生间智能节水装置</a:t>
                      </a:r>
                      <a:endParaRPr lang="zh-CN" altLang="en-US" sz="3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00" dirty="0"/>
                        <a:t>韩飞</a:t>
                      </a:r>
                      <a:endParaRPr lang="zh-CN" altLang="en-US" sz="3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00" dirty="0"/>
                        <a:t>赵胜元,邓书森,宋红燕,任帅,李亚楠、谷嘉诚、柳晓萌</a:t>
                      </a:r>
                      <a:endParaRPr lang="zh-CN" altLang="en-US" sz="3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00" dirty="0"/>
                        <a:t>国家级三等奖</a:t>
                      </a:r>
                      <a:endParaRPr lang="zh-CN" altLang="en-US" sz="300" dirty="0"/>
                    </a:p>
                  </a:txBody>
                  <a:tcPr anchor="ctr"/>
                </a:tc>
              </a:tr>
              <a:tr h="15011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00" b="1" dirty="0"/>
                        <a:t>全自动太阳能道路护栏清洁车</a:t>
                      </a:r>
                      <a:endParaRPr lang="zh-CN" altLang="en-US" sz="3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00" dirty="0"/>
                        <a:t>梁晓</a:t>
                      </a:r>
                      <a:endParaRPr lang="zh-CN" altLang="en-US" sz="3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00" dirty="0"/>
                        <a:t>葛奕帆、杨天昊、冯晗旭、张雅茹、闫峰博</a:t>
                      </a:r>
                      <a:endParaRPr lang="zh-CN" altLang="en-US" sz="3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00" dirty="0"/>
                        <a:t>国家级三等奖</a:t>
                      </a:r>
                      <a:endParaRPr lang="zh-CN" altLang="en-US" sz="300" dirty="0"/>
                    </a:p>
                  </a:txBody>
                  <a:tcPr anchor="ctr"/>
                </a:tc>
              </a:tr>
              <a:tr h="15011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00" b="1" dirty="0"/>
                        <a:t>自行车动能回收减速器</a:t>
                      </a:r>
                      <a:endParaRPr lang="zh-CN" altLang="en-US" sz="3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00" dirty="0"/>
                        <a:t>郁洋、高飞</a:t>
                      </a:r>
                      <a:endParaRPr lang="zh-CN" altLang="en-US" sz="3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00" dirty="0"/>
                        <a:t>康智翔、陈少航、李鑫天、杨旭东</a:t>
                      </a:r>
                      <a:endParaRPr lang="zh-CN" altLang="en-US" sz="3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00" dirty="0"/>
                        <a:t>国家级三等奖</a:t>
                      </a:r>
                      <a:endParaRPr lang="zh-CN" altLang="en-US" sz="3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-47180" y="1397300"/>
            <a:ext cx="404278" cy="15388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400" b="1" dirty="0">
                <a:solidFill>
                  <a:srgbClr val="157EAE"/>
                </a:solidFill>
              </a:rPr>
              <a:t>赛程安排</a:t>
            </a:r>
            <a:r>
              <a:rPr lang="en-US" altLang="zh-CN" sz="400" b="1" dirty="0">
                <a:solidFill>
                  <a:srgbClr val="157EAE"/>
                </a:solidFill>
              </a:rPr>
              <a:t>:</a:t>
            </a:r>
            <a:endParaRPr lang="zh-CN" altLang="en-US" sz="400" b="1" dirty="0">
              <a:solidFill>
                <a:srgbClr val="157EAE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3660" y="-6008"/>
            <a:ext cx="1532363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600" b="1" spc="320" dirty="0">
                <a:solidFill>
                  <a:schemeClr val="bg1"/>
                </a:solidFill>
              </a:rPr>
              <a:t>石家庄铁道大学 教务处</a:t>
            </a:r>
            <a:endParaRPr lang="en-US" altLang="zh-CN" sz="600" b="1" spc="320" dirty="0">
              <a:solidFill>
                <a:schemeClr val="bg1"/>
              </a:solidFill>
            </a:endParaRPr>
          </a:p>
        </p:txBody>
      </p:sp>
      <p:pic>
        <p:nvPicPr>
          <p:cNvPr id="74" name="图片 73"/>
          <p:cNvPicPr/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0" y="1553731"/>
            <a:ext cx="2627079" cy="61550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5" name="矩形 74"/>
          <p:cNvSpPr/>
          <p:nvPr>
            <p:custDataLst>
              <p:tags r:id="rId5"/>
            </p:custDataLst>
          </p:nvPr>
        </p:nvSpPr>
        <p:spPr>
          <a:xfrm>
            <a:off x="-4037" y="1553731"/>
            <a:ext cx="2631116" cy="622630"/>
          </a:xfrm>
          <a:prstGeom prst="rect">
            <a:avLst/>
          </a:prstGeom>
          <a:gradFill>
            <a:gsLst>
              <a:gs pos="100000">
                <a:srgbClr val="3295CF">
                  <a:alpha val="84000"/>
                </a:srgbClr>
              </a:gs>
              <a:gs pos="0">
                <a:schemeClr val="accent1">
                  <a:lumMod val="60000"/>
                  <a:lumOff val="40000"/>
                  <a:alpha val="9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4894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885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76" name="左箭头 93"/>
          <p:cNvSpPr/>
          <p:nvPr>
            <p:custDataLst>
              <p:tags r:id="rId6"/>
            </p:custDataLst>
          </p:nvPr>
        </p:nvSpPr>
        <p:spPr>
          <a:xfrm rot="10800000">
            <a:off x="7535" y="1807031"/>
            <a:ext cx="2627079" cy="79628"/>
          </a:xfrm>
          <a:prstGeom prst="lef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椭圆 76"/>
          <p:cNvSpPr/>
          <p:nvPr>
            <p:custDataLst>
              <p:tags r:id="rId7"/>
            </p:custDataLst>
          </p:nvPr>
        </p:nvSpPr>
        <p:spPr>
          <a:xfrm>
            <a:off x="295910" y="1900441"/>
            <a:ext cx="101600" cy="10414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矩形 77"/>
          <p:cNvSpPr/>
          <p:nvPr>
            <p:custDataLst>
              <p:tags r:id="rId8"/>
            </p:custDataLst>
          </p:nvPr>
        </p:nvSpPr>
        <p:spPr>
          <a:xfrm>
            <a:off x="131678" y="1903100"/>
            <a:ext cx="351155" cy="143510"/>
          </a:xfrm>
          <a:prstGeom prst="rect">
            <a:avLst/>
          </a:prstGeom>
          <a:solidFill>
            <a:schemeClr val="bg1"/>
          </a:solidFill>
          <a:ln w="19050" cmpd="dbl">
            <a:gradFill>
              <a:gsLst>
                <a:gs pos="0">
                  <a:srgbClr val="007BD3"/>
                </a:gs>
                <a:gs pos="100000">
                  <a:srgbClr val="034373"/>
                </a:gs>
              </a:gsLst>
            </a:gra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文本框 78"/>
          <p:cNvSpPr txBox="1"/>
          <p:nvPr/>
        </p:nvSpPr>
        <p:spPr>
          <a:xfrm>
            <a:off x="93345" y="1885634"/>
            <a:ext cx="553720" cy="20955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490" b="1" dirty="0">
                <a:solidFill>
                  <a:schemeClr val="accent5">
                    <a:lumMod val="50000"/>
                  </a:schemeClr>
                </a:solidFill>
              </a:rPr>
              <a:t>竞赛报名</a:t>
            </a:r>
            <a:endParaRPr lang="zh-CN" altLang="en-US" sz="49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81881" y="1649249"/>
            <a:ext cx="480060" cy="20955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500" b="1" dirty="0">
                <a:solidFill>
                  <a:schemeClr val="bg1"/>
                </a:solidFill>
              </a:rPr>
              <a:t>3.21-4.10</a:t>
            </a:r>
            <a:endParaRPr lang="zh-CN" altLang="en-US" sz="500" b="1" dirty="0">
              <a:solidFill>
                <a:schemeClr val="bg1"/>
              </a:solidFill>
            </a:endParaRPr>
          </a:p>
        </p:txBody>
      </p:sp>
      <p:sp>
        <p:nvSpPr>
          <p:cNvPr id="81" name="椭圆 80"/>
          <p:cNvSpPr/>
          <p:nvPr>
            <p:custDataLst>
              <p:tags r:id="rId9"/>
            </p:custDataLst>
          </p:nvPr>
        </p:nvSpPr>
        <p:spPr>
          <a:xfrm>
            <a:off x="241343" y="1784246"/>
            <a:ext cx="101600" cy="10414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矩形 81"/>
          <p:cNvSpPr/>
          <p:nvPr>
            <p:custDataLst>
              <p:tags r:id="rId10"/>
            </p:custDataLst>
          </p:nvPr>
        </p:nvSpPr>
        <p:spPr>
          <a:xfrm>
            <a:off x="639603" y="1638821"/>
            <a:ext cx="351155" cy="143510"/>
          </a:xfrm>
          <a:prstGeom prst="rect">
            <a:avLst/>
          </a:prstGeom>
          <a:solidFill>
            <a:schemeClr val="bg1"/>
          </a:solidFill>
          <a:ln w="19050" cmpd="dbl">
            <a:gradFill>
              <a:gsLst>
                <a:gs pos="0">
                  <a:srgbClr val="007BD3"/>
                </a:gs>
                <a:gs pos="100000">
                  <a:srgbClr val="034373"/>
                </a:gs>
              </a:gsLst>
            </a:gra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文本框 82"/>
          <p:cNvSpPr txBox="1"/>
          <p:nvPr>
            <p:custDataLst>
              <p:tags r:id="rId11"/>
            </p:custDataLst>
          </p:nvPr>
        </p:nvSpPr>
        <p:spPr>
          <a:xfrm>
            <a:off x="606265" y="1623459"/>
            <a:ext cx="553720" cy="20955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490" b="1" dirty="0">
                <a:solidFill>
                  <a:schemeClr val="accent5">
                    <a:lumMod val="50000"/>
                  </a:schemeClr>
                </a:solidFill>
              </a:rPr>
              <a:t>作品申报</a:t>
            </a:r>
            <a:endParaRPr lang="zh-CN" altLang="en-US" sz="49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594203" y="1906453"/>
            <a:ext cx="620395" cy="20955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500" b="1" dirty="0">
                <a:solidFill>
                  <a:schemeClr val="bg1"/>
                </a:solidFill>
              </a:rPr>
              <a:t>4.11-5.20</a:t>
            </a:r>
            <a:endParaRPr lang="zh-CN" altLang="en-US" sz="500" b="1" dirty="0">
              <a:solidFill>
                <a:schemeClr val="bg1"/>
              </a:solidFill>
            </a:endParaRPr>
          </a:p>
        </p:txBody>
      </p:sp>
      <p:sp>
        <p:nvSpPr>
          <p:cNvPr id="85" name="椭圆 84"/>
          <p:cNvSpPr/>
          <p:nvPr>
            <p:custDataLst>
              <p:tags r:id="rId12"/>
            </p:custDataLst>
          </p:nvPr>
        </p:nvSpPr>
        <p:spPr>
          <a:xfrm>
            <a:off x="757789" y="1795249"/>
            <a:ext cx="101600" cy="10414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矩形 85"/>
          <p:cNvSpPr/>
          <p:nvPr>
            <p:custDataLst>
              <p:tags r:id="rId13"/>
            </p:custDataLst>
          </p:nvPr>
        </p:nvSpPr>
        <p:spPr>
          <a:xfrm>
            <a:off x="1141644" y="1925142"/>
            <a:ext cx="351155" cy="143510"/>
          </a:xfrm>
          <a:prstGeom prst="rect">
            <a:avLst/>
          </a:prstGeom>
          <a:solidFill>
            <a:schemeClr val="bg1"/>
          </a:solidFill>
          <a:ln w="19050" cmpd="dbl">
            <a:gradFill>
              <a:gsLst>
                <a:gs pos="0">
                  <a:srgbClr val="007BD3"/>
                </a:gs>
                <a:gs pos="100000">
                  <a:srgbClr val="034373"/>
                </a:gs>
              </a:gsLst>
            </a:gra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文本框 86"/>
          <p:cNvSpPr txBox="1"/>
          <p:nvPr/>
        </p:nvSpPr>
        <p:spPr>
          <a:xfrm>
            <a:off x="1109474" y="1913386"/>
            <a:ext cx="506730" cy="20955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490" b="1" dirty="0">
                <a:solidFill>
                  <a:schemeClr val="accent5">
                    <a:lumMod val="50000"/>
                  </a:schemeClr>
                </a:solidFill>
              </a:rPr>
              <a:t>作品初审</a:t>
            </a:r>
            <a:endParaRPr lang="zh-CN" altLang="en-US" sz="49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1122789" y="1646167"/>
            <a:ext cx="720090" cy="20955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500" b="1" dirty="0">
                <a:solidFill>
                  <a:schemeClr val="bg1"/>
                </a:solidFill>
              </a:rPr>
              <a:t>5.23-6.10</a:t>
            </a:r>
            <a:endParaRPr lang="zh-CN" altLang="en-US" sz="500" b="1" dirty="0">
              <a:solidFill>
                <a:schemeClr val="bg1"/>
              </a:solidFill>
            </a:endParaRPr>
          </a:p>
        </p:txBody>
      </p:sp>
      <p:sp>
        <p:nvSpPr>
          <p:cNvPr id="89" name="椭圆 88"/>
          <p:cNvSpPr/>
          <p:nvPr>
            <p:custDataLst>
              <p:tags r:id="rId14"/>
            </p:custDataLst>
          </p:nvPr>
        </p:nvSpPr>
        <p:spPr>
          <a:xfrm>
            <a:off x="1274236" y="1798922"/>
            <a:ext cx="101600" cy="10414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文本框 91"/>
          <p:cNvSpPr txBox="1"/>
          <p:nvPr/>
        </p:nvSpPr>
        <p:spPr>
          <a:xfrm>
            <a:off x="1631977" y="1915721"/>
            <a:ext cx="611505" cy="20955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500" b="1" dirty="0">
                <a:solidFill>
                  <a:schemeClr val="bg1"/>
                </a:solidFill>
              </a:rPr>
              <a:t>6.17-6.19</a:t>
            </a:r>
            <a:endParaRPr lang="zh-CN" altLang="en-US" sz="500" b="1" dirty="0">
              <a:solidFill>
                <a:schemeClr val="bg1"/>
              </a:solidFill>
            </a:endParaRPr>
          </a:p>
        </p:txBody>
      </p:sp>
      <p:sp>
        <p:nvSpPr>
          <p:cNvPr id="93" name="椭圆 92"/>
          <p:cNvSpPr/>
          <p:nvPr>
            <p:custDataLst>
              <p:tags r:id="rId15"/>
            </p:custDataLst>
          </p:nvPr>
        </p:nvSpPr>
        <p:spPr>
          <a:xfrm>
            <a:off x="1790682" y="1796301"/>
            <a:ext cx="101600" cy="10414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椭圆 95"/>
          <p:cNvSpPr/>
          <p:nvPr>
            <p:custDataLst>
              <p:tags r:id="rId16"/>
            </p:custDataLst>
          </p:nvPr>
        </p:nvSpPr>
        <p:spPr>
          <a:xfrm>
            <a:off x="2307129" y="1796301"/>
            <a:ext cx="101600" cy="104140"/>
          </a:xfrm>
          <a:prstGeom prst="ellipse">
            <a:avLst/>
          </a:prstGeom>
          <a:solidFill>
            <a:srgbClr val="E5EF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8" name="组合 97"/>
          <p:cNvGrpSpPr/>
          <p:nvPr/>
        </p:nvGrpSpPr>
        <p:grpSpPr>
          <a:xfrm>
            <a:off x="2140560" y="1906148"/>
            <a:ext cx="585117" cy="167738"/>
            <a:chOff x="2234003" y="2058648"/>
            <a:chExt cx="512120" cy="167738"/>
          </a:xfrm>
        </p:grpSpPr>
        <p:sp>
          <p:nvSpPr>
            <p:cNvPr id="94" name="矩形 93"/>
            <p:cNvSpPr/>
            <p:nvPr>
              <p:custDataLst>
                <p:tags r:id="rId17"/>
              </p:custDataLst>
            </p:nvPr>
          </p:nvSpPr>
          <p:spPr>
            <a:xfrm>
              <a:off x="2275794" y="2070762"/>
              <a:ext cx="351155" cy="143510"/>
            </a:xfrm>
            <a:prstGeom prst="rect">
              <a:avLst/>
            </a:prstGeom>
            <a:solidFill>
              <a:schemeClr val="bg1"/>
            </a:solidFill>
            <a:ln w="19050" cmpd="dbl">
              <a:gradFill>
                <a:gsLst>
                  <a:gs pos="0">
                    <a:srgbClr val="007BD3"/>
                  </a:gs>
                  <a:gs pos="100000">
                    <a:srgbClr val="034373"/>
                  </a:gs>
                </a:gsLst>
              </a:gra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文本框 96"/>
            <p:cNvSpPr txBox="1"/>
            <p:nvPr/>
          </p:nvSpPr>
          <p:spPr>
            <a:xfrm>
              <a:off x="2234003" y="2058648"/>
              <a:ext cx="512120" cy="16773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>
              <a:defPPr>
                <a:defRPr lang="en-US"/>
              </a:defPPr>
              <a:lvl1pPr>
                <a:defRPr sz="490" b="1">
                  <a:solidFill>
                    <a:schemeClr val="accent5">
                      <a:lumMod val="50000"/>
                    </a:schemeClr>
                  </a:solidFill>
                </a:defRPr>
              </a:lvl1pPr>
            </a:lstStyle>
            <a:p>
              <a:r>
                <a:rPr lang="zh-CN" altLang="en-US" dirty="0"/>
                <a:t>终审、决赛</a:t>
              </a:r>
              <a:endParaRPr lang="zh-CN" altLang="en-US" dirty="0"/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1624115" y="1629431"/>
            <a:ext cx="434734" cy="167738"/>
            <a:chOff x="1586393" y="1673126"/>
            <a:chExt cx="434734" cy="167738"/>
          </a:xfrm>
        </p:grpSpPr>
        <p:sp>
          <p:nvSpPr>
            <p:cNvPr id="90" name="矩形 89"/>
            <p:cNvSpPr/>
            <p:nvPr>
              <p:custDataLst>
                <p:tags r:id="rId18"/>
              </p:custDataLst>
            </p:nvPr>
          </p:nvSpPr>
          <p:spPr>
            <a:xfrm>
              <a:off x="1628183" y="1685240"/>
              <a:ext cx="351155" cy="143510"/>
            </a:xfrm>
            <a:prstGeom prst="rect">
              <a:avLst/>
            </a:prstGeom>
            <a:solidFill>
              <a:schemeClr val="bg1"/>
            </a:solidFill>
            <a:ln w="19050" cmpd="dbl">
              <a:gradFill>
                <a:gsLst>
                  <a:gs pos="0">
                    <a:srgbClr val="007BD3"/>
                  </a:gs>
                  <a:gs pos="100000">
                    <a:srgbClr val="034373"/>
                  </a:gs>
                </a:gsLst>
              </a:gra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文本框 99"/>
            <p:cNvSpPr txBox="1"/>
            <p:nvPr/>
          </p:nvSpPr>
          <p:spPr>
            <a:xfrm>
              <a:off x="1586393" y="1673126"/>
              <a:ext cx="434734" cy="16773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>
              <a:defPPr>
                <a:defRPr lang="en-US"/>
              </a:defPPr>
              <a:lvl1pPr>
                <a:defRPr sz="490" b="1">
                  <a:solidFill>
                    <a:schemeClr val="accent5">
                      <a:lumMod val="50000"/>
                    </a:schemeClr>
                  </a:solidFill>
                </a:defRPr>
              </a:lvl1pPr>
            </a:lstStyle>
            <a:p>
              <a:r>
                <a:rPr lang="zh-CN" altLang="en-US" dirty="0"/>
                <a:t>专家会评</a:t>
              </a:r>
              <a:endParaRPr lang="zh-CN" altLang="en-US" dirty="0"/>
            </a:p>
          </p:txBody>
        </p:sp>
      </p:grpSp>
      <p:sp>
        <p:nvSpPr>
          <p:cNvPr id="103" name="文本框 102"/>
          <p:cNvSpPr txBox="1"/>
          <p:nvPr/>
        </p:nvSpPr>
        <p:spPr>
          <a:xfrm>
            <a:off x="2191242" y="1647564"/>
            <a:ext cx="611505" cy="20955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500" b="1" dirty="0">
                <a:solidFill>
                  <a:schemeClr val="bg1"/>
                </a:solidFill>
              </a:rPr>
              <a:t>8.2-8.5</a:t>
            </a:r>
            <a:endParaRPr lang="zh-CN" altLang="en-US" sz="500" b="1" dirty="0">
              <a:solidFill>
                <a:schemeClr val="bg1"/>
              </a:solidFill>
            </a:endParaRPr>
          </a:p>
        </p:txBody>
      </p:sp>
      <p:sp>
        <p:nvSpPr>
          <p:cNvPr id="112" name="文本框 111"/>
          <p:cNvSpPr txBox="1"/>
          <p:nvPr/>
        </p:nvSpPr>
        <p:spPr>
          <a:xfrm>
            <a:off x="-41676" y="2134496"/>
            <a:ext cx="892175" cy="18351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600" b="1" dirty="0">
                <a:solidFill>
                  <a:srgbClr val="157EAE"/>
                </a:solidFill>
              </a:rPr>
              <a:t>2023</a:t>
            </a:r>
            <a:r>
              <a:rPr lang="zh-CN" altLang="en-US" sz="600" b="1" dirty="0">
                <a:solidFill>
                  <a:srgbClr val="157EAE"/>
                </a:solidFill>
              </a:rPr>
              <a:t>年我校获奖情况</a:t>
            </a:r>
            <a:r>
              <a:rPr lang="en-US" altLang="zh-CN" sz="600" b="1" dirty="0">
                <a:solidFill>
                  <a:srgbClr val="157EAE"/>
                </a:solidFill>
              </a:rPr>
              <a:t>:</a:t>
            </a:r>
            <a:endParaRPr lang="zh-CN" altLang="en-US" sz="600" b="1" dirty="0">
              <a:solidFill>
                <a:srgbClr val="157EAE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>
            <p:custDataLst>
              <p:tags r:id="rId19"/>
            </p:custDataLst>
          </p:nvPr>
        </p:nvPicPr>
        <p:blipFill>
          <a:blip r:embed="rId20"/>
          <a:stretch>
            <a:fillRect/>
          </a:stretch>
        </p:blipFill>
        <p:spPr>
          <a:xfrm>
            <a:off x="2058670" y="588645"/>
            <a:ext cx="424180" cy="58928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3322" y="330589"/>
            <a:ext cx="2627313" cy="2900661"/>
          </a:xfrm>
          <a:prstGeom prst="rect">
            <a:avLst/>
          </a:prstGeom>
          <a:solidFill>
            <a:srgbClr val="E5EF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25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755" b="36096"/>
          <a:stretch>
            <a:fillRect/>
          </a:stretch>
        </p:blipFill>
        <p:spPr>
          <a:xfrm>
            <a:off x="0" y="-4975"/>
            <a:ext cx="2627313" cy="32602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304" b="1"/>
          <a:stretch>
            <a:fillRect/>
          </a:stretch>
        </p:blipFill>
        <p:spPr>
          <a:xfrm>
            <a:off x="0" y="3221710"/>
            <a:ext cx="2627313" cy="247414"/>
          </a:xfrm>
          <a:prstGeom prst="rect">
            <a:avLst/>
          </a:prstGeom>
        </p:spPr>
      </p:pic>
      <p:grpSp>
        <p:nvGrpSpPr>
          <p:cNvPr id="41" name="组合 40"/>
          <p:cNvGrpSpPr/>
          <p:nvPr/>
        </p:nvGrpSpPr>
        <p:grpSpPr>
          <a:xfrm>
            <a:off x="-83820" y="218886"/>
            <a:ext cx="1467748" cy="210210"/>
            <a:chOff x="-343535" y="410422"/>
            <a:chExt cx="1915160" cy="394156"/>
          </a:xfrm>
        </p:grpSpPr>
        <p:grpSp>
          <p:nvGrpSpPr>
            <p:cNvPr id="31" name="组合 30"/>
            <p:cNvGrpSpPr/>
            <p:nvPr/>
          </p:nvGrpSpPr>
          <p:grpSpPr>
            <a:xfrm>
              <a:off x="-343535" y="410422"/>
              <a:ext cx="1915160" cy="394156"/>
              <a:chOff x="-226695" y="410422"/>
              <a:chExt cx="1915160" cy="394156"/>
            </a:xfrm>
          </p:grpSpPr>
          <p:sp>
            <p:nvSpPr>
              <p:cNvPr id="27" name="平行四边形 26"/>
              <p:cNvSpPr/>
              <p:nvPr/>
            </p:nvSpPr>
            <p:spPr>
              <a:xfrm>
                <a:off x="-226695" y="410422"/>
                <a:ext cx="1915160" cy="304800"/>
              </a:xfrm>
              <a:prstGeom prst="parallelogram">
                <a:avLst>
                  <a:gd name="adj" fmla="val 112243"/>
                </a:avLst>
              </a:prstGeom>
              <a:solidFill>
                <a:srgbClr val="3295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5"/>
              </a:p>
            </p:txBody>
          </p:sp>
          <p:sp>
            <p:nvSpPr>
              <p:cNvPr id="29" name="任意多边形: 形状 28"/>
              <p:cNvSpPr/>
              <p:nvPr/>
            </p:nvSpPr>
            <p:spPr>
              <a:xfrm>
                <a:off x="-226695" y="499778"/>
                <a:ext cx="1816035" cy="304800"/>
              </a:xfrm>
              <a:custGeom>
                <a:avLst/>
                <a:gdLst>
                  <a:gd name="connsiteX0" fmla="*/ 242992 w 1816035"/>
                  <a:gd name="connsiteY0" fmla="*/ 0 h 304800"/>
                  <a:gd name="connsiteX1" fmla="*/ 1816035 w 1816035"/>
                  <a:gd name="connsiteY1" fmla="*/ 0 h 304800"/>
                  <a:gd name="connsiteX2" fmla="*/ 1473918 w 1816035"/>
                  <a:gd name="connsiteY2" fmla="*/ 304800 h 304800"/>
                  <a:gd name="connsiteX3" fmla="*/ 1473705 w 1816035"/>
                  <a:gd name="connsiteY3" fmla="*/ 304800 h 304800"/>
                  <a:gd name="connsiteX4" fmla="*/ 1572830 w 1816035"/>
                  <a:gd name="connsiteY4" fmla="*/ 216487 h 304800"/>
                  <a:gd name="connsiteX5" fmla="*/ 0 w 1816035"/>
                  <a:gd name="connsiteY5" fmla="*/ 216487 h 304800"/>
                  <a:gd name="connsiteX6" fmla="*/ 242992 w 1816035"/>
                  <a:gd name="connsiteY6" fmla="*/ 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16035" h="304800">
                    <a:moveTo>
                      <a:pt x="242992" y="0"/>
                    </a:moveTo>
                    <a:lnTo>
                      <a:pt x="1816035" y="0"/>
                    </a:lnTo>
                    <a:lnTo>
                      <a:pt x="1473918" y="304800"/>
                    </a:lnTo>
                    <a:lnTo>
                      <a:pt x="1473705" y="304800"/>
                    </a:lnTo>
                    <a:lnTo>
                      <a:pt x="1572830" y="216487"/>
                    </a:lnTo>
                    <a:lnTo>
                      <a:pt x="0" y="216487"/>
                    </a:lnTo>
                    <a:lnTo>
                      <a:pt x="242992" y="0"/>
                    </a:lnTo>
                    <a:close/>
                  </a:path>
                </a:pathLst>
              </a:custGeom>
              <a:solidFill>
                <a:srgbClr val="355EA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305"/>
              </a:p>
            </p:txBody>
          </p:sp>
        </p:grpSp>
        <p:sp>
          <p:nvSpPr>
            <p:cNvPr id="32" name="文本框 31"/>
            <p:cNvSpPr txBox="1"/>
            <p:nvPr/>
          </p:nvSpPr>
          <p:spPr>
            <a:xfrm>
              <a:off x="-130707" y="419985"/>
              <a:ext cx="1382996" cy="346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00" dirty="0">
                  <a:solidFill>
                    <a:schemeClr val="bg1"/>
                  </a:solidFill>
                  <a:latin typeface="经典粗宋简" panose="02010609000101010101" pitchFamily="49" charset="-122"/>
                  <a:ea typeface="经典粗宋简" panose="02010609000101010101" pitchFamily="49" charset="-122"/>
                  <a:cs typeface="经典粗宋简" panose="02010609000101010101" pitchFamily="49" charset="-122"/>
                </a:rPr>
                <a:t>A</a:t>
              </a:r>
              <a:r>
                <a:rPr lang="zh-CN" altLang="en-US" sz="600" dirty="0">
                  <a:solidFill>
                    <a:schemeClr val="bg1"/>
                  </a:solidFill>
                  <a:latin typeface="经典粗宋简" panose="02010609000101010101" pitchFamily="49" charset="-122"/>
                  <a:ea typeface="经典粗宋简" panose="02010609000101010101" pitchFamily="49" charset="-122"/>
                  <a:cs typeface="经典粗宋简" panose="02010609000101010101" pitchFamily="49" charset="-122"/>
                </a:rPr>
                <a:t>、</a:t>
              </a:r>
              <a:r>
                <a:rPr lang="en-US" altLang="zh-CN" sz="600" dirty="0">
                  <a:solidFill>
                    <a:schemeClr val="bg1"/>
                  </a:solidFill>
                  <a:latin typeface="经典粗宋简" panose="02010609000101010101" pitchFamily="49" charset="-122"/>
                  <a:ea typeface="经典粗宋简" panose="02010609000101010101" pitchFamily="49" charset="-122"/>
                  <a:cs typeface="经典粗宋简" panose="02010609000101010101" pitchFamily="49" charset="-122"/>
                </a:rPr>
                <a:t>B</a:t>
              </a:r>
              <a:r>
                <a:rPr lang="zh-CN" altLang="en-US" sz="600" dirty="0">
                  <a:solidFill>
                    <a:schemeClr val="bg1"/>
                  </a:solidFill>
                  <a:latin typeface="经典粗宋简" panose="02010609000101010101" pitchFamily="49" charset="-122"/>
                  <a:ea typeface="经典粗宋简" panose="02010609000101010101" pitchFamily="49" charset="-122"/>
                  <a:cs typeface="经典粗宋简" panose="02010609000101010101" pitchFamily="49" charset="-122"/>
                </a:rPr>
                <a:t>类学科竞赛成果展览</a:t>
              </a:r>
              <a:endParaRPr lang="zh-CN" altLang="en-US" sz="600" dirty="0">
                <a:solidFill>
                  <a:schemeClr val="bg1"/>
                </a:solidFill>
                <a:latin typeface="经典粗宋简" panose="02010609000101010101" pitchFamily="49" charset="-122"/>
                <a:ea typeface="经典粗宋简" panose="02010609000101010101" pitchFamily="49" charset="-122"/>
                <a:cs typeface="经典粗宋简" panose="02010609000101010101" pitchFamily="49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1670935" y="220750"/>
            <a:ext cx="1088298" cy="168275"/>
            <a:chOff x="1520177" y="416241"/>
            <a:chExt cx="1915160" cy="315525"/>
          </a:xfrm>
        </p:grpSpPr>
        <p:sp>
          <p:nvSpPr>
            <p:cNvPr id="37" name="平行四边形 36"/>
            <p:cNvSpPr/>
            <p:nvPr/>
          </p:nvSpPr>
          <p:spPr>
            <a:xfrm>
              <a:off x="1520177" y="489337"/>
              <a:ext cx="1915160" cy="173462"/>
            </a:xfrm>
            <a:prstGeom prst="parallelogram">
              <a:avLst>
                <a:gd name="adj" fmla="val 112243"/>
              </a:avLst>
            </a:prstGeom>
            <a:solidFill>
              <a:srgbClr val="3295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5" dirty="0"/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2162571" y="416241"/>
              <a:ext cx="768811" cy="3155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500" dirty="0">
                  <a:solidFill>
                    <a:schemeClr val="bg1"/>
                  </a:solidFill>
                  <a:latin typeface="经典粗宋简" panose="02010609000101010101" pitchFamily="49" charset="-122"/>
                  <a:ea typeface="经典粗宋简" panose="02010609000101010101" pitchFamily="49" charset="-122"/>
                  <a:cs typeface="经典粗宋简" panose="02010609000101010101" pitchFamily="49" charset="-122"/>
                </a:rPr>
                <a:t>2023</a:t>
              </a:r>
              <a:r>
                <a:rPr lang="zh-CN" altLang="en-US" sz="500" dirty="0">
                  <a:solidFill>
                    <a:schemeClr val="bg1"/>
                  </a:solidFill>
                  <a:latin typeface="经典粗宋简" panose="02010609000101010101" pitchFamily="49" charset="-122"/>
                  <a:ea typeface="经典粗宋简" panose="02010609000101010101" pitchFamily="49" charset="-122"/>
                  <a:cs typeface="经典粗宋简" panose="02010609000101010101" pitchFamily="49" charset="-122"/>
                </a:rPr>
                <a:t>年度</a:t>
              </a:r>
              <a:endParaRPr lang="zh-CN" altLang="en-US" sz="500" dirty="0">
                <a:solidFill>
                  <a:schemeClr val="bg1"/>
                </a:solidFill>
                <a:latin typeface="经典粗宋简" panose="02010609000101010101" pitchFamily="49" charset="-122"/>
                <a:ea typeface="经典粗宋简" panose="02010609000101010101" pitchFamily="49" charset="-122"/>
                <a:cs typeface="经典粗宋简" panose="02010609000101010101" pitchFamily="49" charset="-122"/>
              </a:endParaRPr>
            </a:p>
          </p:txBody>
        </p:sp>
      </p:grpSp>
      <p:sp>
        <p:nvSpPr>
          <p:cNvPr id="141" name="文本框 140"/>
          <p:cNvSpPr txBox="1"/>
          <p:nvPr/>
        </p:nvSpPr>
        <p:spPr>
          <a:xfrm>
            <a:off x="1089025" y="3272155"/>
            <a:ext cx="516890" cy="1682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500" b="1" spc="320" dirty="0">
                <a:solidFill>
                  <a:srgbClr val="2197BC"/>
                </a:solidFill>
              </a:rPr>
              <a:t>教务处    </a:t>
            </a:r>
            <a:endParaRPr lang="en-US" altLang="zh-CN" sz="500" b="1" spc="320" dirty="0">
              <a:solidFill>
                <a:srgbClr val="2197BC"/>
              </a:solidFill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221305" y="388898"/>
            <a:ext cx="2973260" cy="19875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r>
              <a:rPr lang="en-US" altLang="zh-CN" sz="700" b="1" i="1" spc="160" dirty="0">
                <a:solidFill>
                  <a:srgbClr val="157EAE"/>
                </a:solidFill>
                <a:effectLst>
                  <a:reflection blurRad="6350" stA="55000" endPos="54000" dir="5400000" sy="-100000" algn="bl" rotWithShape="0"/>
                </a:effectLst>
                <a:latin typeface="汉仪劲楷简" panose="00020600040101010101" pitchFamily="18" charset="-122"/>
                <a:ea typeface="汉仪劲楷简" panose="00020600040101010101" pitchFamily="18" charset="-122"/>
              </a:rPr>
              <a:t>*****************</a:t>
            </a:r>
            <a:r>
              <a:rPr lang="zh-CN" altLang="en-US" sz="700" b="1" i="1" spc="160" dirty="0">
                <a:solidFill>
                  <a:srgbClr val="157EAE"/>
                </a:solidFill>
                <a:effectLst>
                  <a:reflection blurRad="6350" stA="55000" endPos="54000" dir="5400000" sy="-100000" algn="bl" rotWithShape="0"/>
                </a:effectLst>
                <a:latin typeface="汉仪劲楷简" panose="00020600040101010101" pitchFamily="18" charset="-122"/>
                <a:ea typeface="汉仪劲楷简" panose="00020600040101010101" pitchFamily="18" charset="-122"/>
              </a:rPr>
              <a:t>竞赛</a:t>
            </a:r>
            <a:endParaRPr lang="zh-CN" altLang="en-US" sz="700" b="1" i="1" spc="160" dirty="0">
              <a:solidFill>
                <a:srgbClr val="157EAE"/>
              </a:solidFill>
              <a:effectLst>
                <a:reflection blurRad="6350" stA="55000" endPos="54000" dir="5400000" sy="-100000" algn="bl" rotWithShape="0"/>
              </a:effectLst>
              <a:latin typeface="汉仪劲楷简" panose="00020600040101010101" pitchFamily="18" charset="-122"/>
              <a:ea typeface="汉仪劲楷简" panose="00020600040101010101" pitchFamily="18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-41676" y="538944"/>
            <a:ext cx="513282" cy="18466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600" b="1" dirty="0">
                <a:solidFill>
                  <a:srgbClr val="157EAE"/>
                </a:solidFill>
              </a:rPr>
              <a:t>比赛简介</a:t>
            </a:r>
            <a:r>
              <a:rPr lang="en-US" altLang="zh-CN" sz="600" b="1" dirty="0">
                <a:solidFill>
                  <a:srgbClr val="157EAE"/>
                </a:solidFill>
              </a:rPr>
              <a:t>:</a:t>
            </a:r>
            <a:endParaRPr lang="zh-CN" altLang="en-US" sz="600" b="1" dirty="0">
              <a:solidFill>
                <a:srgbClr val="157EAE"/>
              </a:solidFill>
            </a:endParaRPr>
          </a:p>
        </p:txBody>
      </p:sp>
      <p:sp>
        <p:nvSpPr>
          <p:cNvPr id="53" name="矩形: 圆角 52"/>
          <p:cNvSpPr/>
          <p:nvPr/>
        </p:nvSpPr>
        <p:spPr>
          <a:xfrm>
            <a:off x="79289" y="817136"/>
            <a:ext cx="385742" cy="206859"/>
          </a:xfrm>
          <a:prstGeom prst="roundRect">
            <a:avLst>
              <a:gd name="adj" fmla="val 0"/>
            </a:avLst>
          </a:prstGeom>
          <a:gradFill flip="none" rotWithShape="1">
            <a:gsLst>
              <a:gs pos="100000">
                <a:srgbClr val="3396CF"/>
              </a:gs>
              <a:gs pos="0">
                <a:srgbClr val="007BC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65" dirty="0">
                <a:solidFill>
                  <a:schemeClr val="bg1"/>
                </a:solidFill>
              </a:rPr>
              <a:t>大赛宗旨</a:t>
            </a:r>
            <a:endParaRPr lang="zh-CN" altLang="en-US" sz="265" dirty="0">
              <a:solidFill>
                <a:schemeClr val="bg1"/>
              </a:solidFill>
            </a:endParaRPr>
          </a:p>
        </p:txBody>
      </p:sp>
      <p:sp>
        <p:nvSpPr>
          <p:cNvPr id="54" name="矩形: 圆角 53"/>
          <p:cNvSpPr/>
          <p:nvPr/>
        </p:nvSpPr>
        <p:spPr>
          <a:xfrm>
            <a:off x="79288" y="1037682"/>
            <a:ext cx="385743" cy="116071"/>
          </a:xfrm>
          <a:prstGeom prst="roundRect">
            <a:avLst>
              <a:gd name="adj" fmla="val 0"/>
            </a:avLst>
          </a:prstGeom>
          <a:gradFill flip="none" rotWithShape="1">
            <a:gsLst>
              <a:gs pos="100000">
                <a:srgbClr val="3396CF"/>
              </a:gs>
              <a:gs pos="0">
                <a:srgbClr val="007BC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65" dirty="0">
                <a:solidFill>
                  <a:schemeClr val="bg1"/>
                </a:solidFill>
              </a:rPr>
              <a:t>大赛领域</a:t>
            </a:r>
            <a:endParaRPr lang="zh-CN" altLang="en-US" sz="265" dirty="0">
              <a:solidFill>
                <a:schemeClr val="bg1"/>
              </a:solidFill>
            </a:endParaRPr>
          </a:p>
        </p:txBody>
      </p:sp>
      <p:sp>
        <p:nvSpPr>
          <p:cNvPr id="55" name="矩形: 圆角 54"/>
          <p:cNvSpPr/>
          <p:nvPr/>
        </p:nvSpPr>
        <p:spPr>
          <a:xfrm>
            <a:off x="79288" y="1167440"/>
            <a:ext cx="385743" cy="108852"/>
          </a:xfrm>
          <a:prstGeom prst="roundRect">
            <a:avLst>
              <a:gd name="adj" fmla="val 0"/>
            </a:avLst>
          </a:prstGeom>
          <a:gradFill flip="none" rotWithShape="1">
            <a:gsLst>
              <a:gs pos="100000">
                <a:srgbClr val="3396CF"/>
              </a:gs>
              <a:gs pos="0">
                <a:srgbClr val="007BC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65" dirty="0">
                <a:solidFill>
                  <a:schemeClr val="bg1"/>
                </a:solidFill>
              </a:rPr>
              <a:t>主管部门</a:t>
            </a:r>
            <a:endParaRPr lang="zh-CN" altLang="en-US" sz="265" dirty="0">
              <a:solidFill>
                <a:schemeClr val="bg1"/>
              </a:solidFill>
            </a:endParaRPr>
          </a:p>
        </p:txBody>
      </p:sp>
      <p:sp>
        <p:nvSpPr>
          <p:cNvPr id="56" name="矩形: 圆角 55"/>
          <p:cNvSpPr/>
          <p:nvPr/>
        </p:nvSpPr>
        <p:spPr>
          <a:xfrm>
            <a:off x="79288" y="1289978"/>
            <a:ext cx="385743" cy="108852"/>
          </a:xfrm>
          <a:prstGeom prst="roundRect">
            <a:avLst>
              <a:gd name="adj" fmla="val 0"/>
            </a:avLst>
          </a:prstGeom>
          <a:gradFill flip="none" rotWithShape="1">
            <a:gsLst>
              <a:gs pos="100000">
                <a:srgbClr val="3396CF"/>
              </a:gs>
              <a:gs pos="0">
                <a:srgbClr val="007BC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65" dirty="0">
                <a:solidFill>
                  <a:schemeClr val="bg1"/>
                </a:solidFill>
              </a:rPr>
              <a:t>奖项设置</a:t>
            </a:r>
            <a:endParaRPr lang="zh-CN" altLang="en-US" sz="265" dirty="0">
              <a:solidFill>
                <a:schemeClr val="bg1"/>
              </a:solidFill>
            </a:endParaRPr>
          </a:p>
        </p:txBody>
      </p:sp>
      <p:sp>
        <p:nvSpPr>
          <p:cNvPr id="61" name="矩形: 圆角 60"/>
          <p:cNvSpPr/>
          <p:nvPr/>
        </p:nvSpPr>
        <p:spPr>
          <a:xfrm>
            <a:off x="544319" y="816511"/>
            <a:ext cx="1445627" cy="208027"/>
          </a:xfrm>
          <a:prstGeom prst="roundRect">
            <a:avLst>
              <a:gd name="adj" fmla="val 0"/>
            </a:avLst>
          </a:prstGeom>
          <a:solidFill>
            <a:srgbClr val="D6EC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400" dirty="0">
                <a:solidFill>
                  <a:schemeClr val="tx1"/>
                </a:solidFill>
              </a:rPr>
              <a:t>大赛宗旨</a:t>
            </a:r>
            <a:endParaRPr lang="zh-CN" altLang="en-US" sz="500" dirty="0">
              <a:solidFill>
                <a:schemeClr val="tx1"/>
              </a:solidFill>
            </a:endParaRPr>
          </a:p>
        </p:txBody>
      </p:sp>
      <p:sp>
        <p:nvSpPr>
          <p:cNvPr id="62" name="矩形: 圆角 61"/>
          <p:cNvSpPr/>
          <p:nvPr/>
        </p:nvSpPr>
        <p:spPr>
          <a:xfrm>
            <a:off x="544319" y="1037601"/>
            <a:ext cx="1445627" cy="116071"/>
          </a:xfrm>
          <a:prstGeom prst="roundRect">
            <a:avLst>
              <a:gd name="adj" fmla="val 0"/>
            </a:avLst>
          </a:prstGeom>
          <a:solidFill>
            <a:srgbClr val="D6EC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400" dirty="0">
                <a:solidFill>
                  <a:schemeClr val="tx1"/>
                </a:solidFill>
              </a:rPr>
              <a:t>大赛领域</a:t>
            </a:r>
            <a:endParaRPr lang="zh-CN" altLang="en-US" sz="500" dirty="0">
              <a:solidFill>
                <a:schemeClr val="tx1"/>
              </a:solidFill>
            </a:endParaRPr>
          </a:p>
        </p:txBody>
      </p:sp>
      <p:sp>
        <p:nvSpPr>
          <p:cNvPr id="63" name="矩形: 圆角 62"/>
          <p:cNvSpPr/>
          <p:nvPr/>
        </p:nvSpPr>
        <p:spPr>
          <a:xfrm>
            <a:off x="544319" y="1166735"/>
            <a:ext cx="1445627" cy="108852"/>
          </a:xfrm>
          <a:prstGeom prst="roundRect">
            <a:avLst>
              <a:gd name="adj" fmla="val 0"/>
            </a:avLst>
          </a:prstGeom>
          <a:solidFill>
            <a:srgbClr val="D6EC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400" dirty="0">
                <a:solidFill>
                  <a:schemeClr val="tx1"/>
                </a:solidFill>
              </a:rPr>
              <a:t>主管部门</a:t>
            </a:r>
            <a:endParaRPr lang="zh-CN" altLang="en-US" sz="400" dirty="0">
              <a:solidFill>
                <a:schemeClr val="tx1"/>
              </a:solidFill>
            </a:endParaRPr>
          </a:p>
        </p:txBody>
      </p:sp>
      <p:sp>
        <p:nvSpPr>
          <p:cNvPr id="64" name="矩形: 圆角 63"/>
          <p:cNvSpPr/>
          <p:nvPr/>
        </p:nvSpPr>
        <p:spPr>
          <a:xfrm>
            <a:off x="544319" y="1288649"/>
            <a:ext cx="1472741" cy="108852"/>
          </a:xfrm>
          <a:prstGeom prst="roundRect">
            <a:avLst>
              <a:gd name="adj" fmla="val 0"/>
            </a:avLst>
          </a:prstGeom>
          <a:solidFill>
            <a:srgbClr val="D6EC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400" dirty="0">
                <a:solidFill>
                  <a:schemeClr val="tx1"/>
                </a:solidFill>
              </a:rPr>
              <a:t>奖项</a:t>
            </a:r>
            <a:r>
              <a:rPr lang="zh-CN" altLang="en-US" sz="400" dirty="0">
                <a:solidFill>
                  <a:schemeClr val="tx1"/>
                </a:solidFill>
              </a:rPr>
              <a:t>设置</a:t>
            </a:r>
            <a:endParaRPr lang="zh-CN" altLang="en-US" sz="400" dirty="0">
              <a:solidFill>
                <a:schemeClr val="tx1"/>
              </a:solidFill>
            </a:endParaRPr>
          </a:p>
        </p:txBody>
      </p:sp>
      <p:sp>
        <p:nvSpPr>
          <p:cNvPr id="65" name="矩形: 圆角 64"/>
          <p:cNvSpPr/>
          <p:nvPr/>
        </p:nvSpPr>
        <p:spPr>
          <a:xfrm>
            <a:off x="544319" y="687378"/>
            <a:ext cx="1445627" cy="116071"/>
          </a:xfrm>
          <a:prstGeom prst="roundRect">
            <a:avLst>
              <a:gd name="adj" fmla="val 0"/>
            </a:avLst>
          </a:prstGeom>
          <a:solidFill>
            <a:srgbClr val="D6EC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500" dirty="0">
                <a:solidFill>
                  <a:schemeClr val="tx1"/>
                </a:solidFill>
              </a:rPr>
              <a:t>**********</a:t>
            </a:r>
            <a:r>
              <a:rPr lang="zh-CN" altLang="en-US" sz="500" dirty="0">
                <a:solidFill>
                  <a:schemeClr val="tx1"/>
                </a:solidFill>
              </a:rPr>
              <a:t>竞赛              </a:t>
            </a:r>
            <a:r>
              <a:rPr lang="zh-CN" altLang="en-US" sz="500" dirty="0">
                <a:solidFill>
                  <a:srgbClr val="FF5050"/>
                </a:solidFill>
              </a:rPr>
              <a:t> </a:t>
            </a:r>
            <a:r>
              <a:rPr lang="en-US" altLang="zh-CN" sz="500" dirty="0">
                <a:solidFill>
                  <a:srgbClr val="FF5050"/>
                </a:solidFill>
              </a:rPr>
              <a:t>              **</a:t>
            </a:r>
            <a:r>
              <a:rPr lang="zh-CN" altLang="en-US" sz="500" b="1" dirty="0">
                <a:solidFill>
                  <a:srgbClr val="FF5050"/>
                </a:solidFill>
              </a:rPr>
              <a:t>类</a:t>
            </a:r>
            <a:r>
              <a:rPr lang="zh-CN" altLang="en-US" sz="500" dirty="0">
                <a:solidFill>
                  <a:schemeClr val="tx1"/>
                </a:solidFill>
              </a:rPr>
              <a:t>竞赛</a:t>
            </a:r>
            <a:endParaRPr lang="zh-CN" altLang="en-US" sz="500" dirty="0">
              <a:solidFill>
                <a:schemeClr val="tx1"/>
              </a:solidFill>
            </a:endParaRPr>
          </a:p>
        </p:txBody>
      </p:sp>
      <p:sp>
        <p:nvSpPr>
          <p:cNvPr id="67" name="矩形: 圆角 66"/>
          <p:cNvSpPr/>
          <p:nvPr/>
        </p:nvSpPr>
        <p:spPr>
          <a:xfrm>
            <a:off x="79290" y="687378"/>
            <a:ext cx="385741" cy="116071"/>
          </a:xfrm>
          <a:prstGeom prst="roundRect">
            <a:avLst>
              <a:gd name="adj" fmla="val 0"/>
            </a:avLst>
          </a:prstGeom>
          <a:gradFill flip="none" rotWithShape="1">
            <a:gsLst>
              <a:gs pos="100000">
                <a:srgbClr val="3396CF"/>
              </a:gs>
              <a:gs pos="0">
                <a:srgbClr val="007BC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65" dirty="0">
                <a:solidFill>
                  <a:schemeClr val="bg1"/>
                </a:solidFill>
              </a:rPr>
              <a:t>赛事级别</a:t>
            </a:r>
            <a:endParaRPr lang="zh-CN" altLang="en-US" sz="265" dirty="0">
              <a:solidFill>
                <a:schemeClr val="bg1"/>
              </a:solidFill>
            </a:endParaRPr>
          </a:p>
        </p:txBody>
      </p:sp>
      <p:sp>
        <p:nvSpPr>
          <p:cNvPr id="113" name="矩形: 圆角 112"/>
          <p:cNvSpPr/>
          <p:nvPr/>
        </p:nvSpPr>
        <p:spPr>
          <a:xfrm>
            <a:off x="234" y="2302802"/>
            <a:ext cx="2627079" cy="145313"/>
          </a:xfrm>
          <a:prstGeom prst="roundRect">
            <a:avLst>
              <a:gd name="adj" fmla="val 0"/>
            </a:avLst>
          </a:prstGeom>
          <a:solidFill>
            <a:srgbClr val="D6EC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700" dirty="0">
                <a:solidFill>
                  <a:schemeClr val="tx1"/>
                </a:solidFill>
              </a:rPr>
              <a:t>我校</a:t>
            </a:r>
            <a:r>
              <a:rPr lang="zh-CN" altLang="en-US" sz="700" dirty="0">
                <a:solidFill>
                  <a:schemeClr val="tx1"/>
                </a:solidFill>
              </a:rPr>
              <a:t>共获</a:t>
            </a:r>
            <a:r>
              <a:rPr lang="en-US" altLang="zh-CN" sz="700" b="1" dirty="0">
                <a:solidFill>
                  <a:srgbClr val="FF5050"/>
                </a:solidFill>
              </a:rPr>
              <a:t>*</a:t>
            </a:r>
            <a:r>
              <a:rPr lang="zh-CN" altLang="en-US" sz="700" dirty="0">
                <a:solidFill>
                  <a:schemeClr val="tx1"/>
                </a:solidFill>
              </a:rPr>
              <a:t>个国家级奖项</a:t>
            </a:r>
            <a:endParaRPr lang="zh-CN" altLang="en-US" sz="700" dirty="0">
              <a:solidFill>
                <a:schemeClr val="tx1"/>
              </a:solidFill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550" y="2461078"/>
          <a:ext cx="2619642" cy="7505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5805"/>
                <a:gridCol w="391304"/>
                <a:gridCol w="1059941"/>
                <a:gridCol w="442592"/>
              </a:tblGrid>
              <a:tr h="14986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00" dirty="0"/>
                        <a:t>项目名称（</a:t>
                      </a:r>
                      <a:r>
                        <a:rPr lang="zh-CN" altLang="en-US" sz="300" dirty="0"/>
                        <a:t>赛题）</a:t>
                      </a:r>
                      <a:endParaRPr lang="zh-CN" altLang="en-US" sz="300" dirty="0"/>
                    </a:p>
                  </a:txBody>
                  <a:tcPr anchor="ctr">
                    <a:solidFill>
                      <a:srgbClr val="087FC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00" dirty="0"/>
                        <a:t>指导教师</a:t>
                      </a:r>
                      <a:endParaRPr lang="zh-CN" altLang="en-US" sz="300" dirty="0"/>
                    </a:p>
                  </a:txBody>
                  <a:tcPr anchor="ctr">
                    <a:solidFill>
                      <a:srgbClr val="087FC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00" dirty="0"/>
                        <a:t>团队成员</a:t>
                      </a:r>
                      <a:endParaRPr lang="zh-CN" altLang="en-US" sz="300" dirty="0"/>
                    </a:p>
                  </a:txBody>
                  <a:tcPr anchor="ctr">
                    <a:solidFill>
                      <a:srgbClr val="087FC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00" dirty="0"/>
                        <a:t>获奖级别</a:t>
                      </a:r>
                      <a:endParaRPr lang="zh-CN" altLang="en-US" sz="300" dirty="0"/>
                    </a:p>
                  </a:txBody>
                  <a:tcPr anchor="ctr">
                    <a:solidFill>
                      <a:srgbClr val="087FC3"/>
                    </a:solidFill>
                  </a:tcPr>
                </a:tc>
              </a:tr>
              <a:tr h="150119">
                <a:tc>
                  <a:txBody>
                    <a:bodyPr/>
                    <a:lstStyle/>
                    <a:p>
                      <a:pPr algn="ctr"/>
                      <a:endParaRPr lang="zh-CN" altLang="en-US" sz="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00" dirty="0">
                        <a:sym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00" dirty="0">
                        <a:sym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" dirty="0"/>
                    </a:p>
                  </a:txBody>
                  <a:tcPr anchor="ctr"/>
                </a:tc>
              </a:tr>
              <a:tr h="150119">
                <a:tc>
                  <a:txBody>
                    <a:bodyPr/>
                    <a:lstStyle/>
                    <a:p>
                      <a:pPr algn="ctr"/>
                      <a:endParaRPr lang="zh-CN" altLang="en-US" sz="3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00" dirty="0"/>
                    </a:p>
                  </a:txBody>
                  <a:tcPr anchor="ctr"/>
                </a:tc>
              </a:tr>
              <a:tr h="150119">
                <a:tc>
                  <a:txBody>
                    <a:bodyPr/>
                    <a:lstStyle/>
                    <a:p>
                      <a:pPr algn="ctr"/>
                      <a:endParaRPr lang="zh-CN" altLang="en-US" sz="3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00" dirty="0"/>
                    </a:p>
                  </a:txBody>
                  <a:tcPr anchor="ctr"/>
                </a:tc>
              </a:tr>
              <a:tr h="150119">
                <a:tc>
                  <a:txBody>
                    <a:bodyPr/>
                    <a:lstStyle/>
                    <a:p>
                      <a:pPr algn="ctr"/>
                      <a:endParaRPr lang="zh-CN" altLang="en-US" sz="3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16955" y="1397935"/>
            <a:ext cx="454660" cy="1682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500" b="1" dirty="0">
                <a:solidFill>
                  <a:srgbClr val="157EAE"/>
                </a:solidFill>
              </a:rPr>
              <a:t>赛程安排</a:t>
            </a:r>
            <a:r>
              <a:rPr lang="en-US" altLang="zh-CN" sz="500" b="1" dirty="0">
                <a:solidFill>
                  <a:srgbClr val="157EAE"/>
                </a:solidFill>
              </a:rPr>
              <a:t>:</a:t>
            </a:r>
            <a:endParaRPr lang="en-US" altLang="zh-CN" sz="500" b="1" dirty="0">
              <a:solidFill>
                <a:srgbClr val="157EAE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3660" y="-6008"/>
            <a:ext cx="1532363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600" b="1" spc="320" dirty="0">
                <a:solidFill>
                  <a:schemeClr val="bg1"/>
                </a:solidFill>
              </a:rPr>
              <a:t>石家庄铁道大学 教务处</a:t>
            </a:r>
            <a:endParaRPr lang="en-US" altLang="zh-CN" sz="600" b="1" spc="320" dirty="0">
              <a:solidFill>
                <a:schemeClr val="bg1"/>
              </a:solidFill>
            </a:endParaRPr>
          </a:p>
        </p:txBody>
      </p:sp>
      <p:pic>
        <p:nvPicPr>
          <p:cNvPr id="74" name="图片 73"/>
          <p:cNvPicPr/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1574051"/>
            <a:ext cx="2627079" cy="61550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5" name="矩形 74"/>
          <p:cNvSpPr/>
          <p:nvPr>
            <p:custDataLst>
              <p:tags r:id="rId4"/>
            </p:custDataLst>
          </p:nvPr>
        </p:nvSpPr>
        <p:spPr>
          <a:xfrm>
            <a:off x="-4037" y="1574051"/>
            <a:ext cx="2631116" cy="622630"/>
          </a:xfrm>
          <a:prstGeom prst="rect">
            <a:avLst/>
          </a:prstGeom>
          <a:gradFill>
            <a:gsLst>
              <a:gs pos="100000">
                <a:srgbClr val="3295CF">
                  <a:alpha val="84000"/>
                </a:srgbClr>
              </a:gs>
              <a:gs pos="0">
                <a:schemeClr val="accent1">
                  <a:lumMod val="60000"/>
                  <a:lumOff val="40000"/>
                  <a:alpha val="9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4894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885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76" name="左箭头 93"/>
          <p:cNvSpPr/>
          <p:nvPr>
            <p:custDataLst>
              <p:tags r:id="rId5"/>
            </p:custDataLst>
          </p:nvPr>
        </p:nvSpPr>
        <p:spPr>
          <a:xfrm rot="10800000">
            <a:off x="7535" y="1827351"/>
            <a:ext cx="2627079" cy="79628"/>
          </a:xfrm>
          <a:prstGeom prst="lef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椭圆 76"/>
          <p:cNvSpPr/>
          <p:nvPr>
            <p:custDataLst>
              <p:tags r:id="rId6"/>
            </p:custDataLst>
          </p:nvPr>
        </p:nvSpPr>
        <p:spPr>
          <a:xfrm>
            <a:off x="295910" y="1920761"/>
            <a:ext cx="101600" cy="10414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矩形 77"/>
          <p:cNvSpPr/>
          <p:nvPr>
            <p:custDataLst>
              <p:tags r:id="rId7"/>
            </p:custDataLst>
          </p:nvPr>
        </p:nvSpPr>
        <p:spPr>
          <a:xfrm>
            <a:off x="131678" y="1923420"/>
            <a:ext cx="351155" cy="143510"/>
          </a:xfrm>
          <a:prstGeom prst="rect">
            <a:avLst/>
          </a:prstGeom>
          <a:solidFill>
            <a:schemeClr val="bg1"/>
          </a:solidFill>
          <a:ln w="19050" cmpd="dbl">
            <a:gradFill>
              <a:gsLst>
                <a:gs pos="0">
                  <a:srgbClr val="007BD3"/>
                </a:gs>
                <a:gs pos="100000">
                  <a:srgbClr val="034373"/>
                </a:gs>
              </a:gsLst>
            </a:gra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文本框 78"/>
          <p:cNvSpPr txBox="1"/>
          <p:nvPr/>
        </p:nvSpPr>
        <p:spPr>
          <a:xfrm>
            <a:off x="93345" y="1905954"/>
            <a:ext cx="553720" cy="20955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490" b="1" dirty="0">
                <a:solidFill>
                  <a:schemeClr val="accent5">
                    <a:lumMod val="50000"/>
                  </a:schemeClr>
                </a:solidFill>
              </a:rPr>
              <a:t>竞赛报名</a:t>
            </a:r>
            <a:endParaRPr lang="zh-CN" altLang="en-US" sz="49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81881" y="1669569"/>
            <a:ext cx="480060" cy="20955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500" b="1" dirty="0">
                <a:solidFill>
                  <a:schemeClr val="bg1"/>
                </a:solidFill>
              </a:rPr>
              <a:t>时间</a:t>
            </a:r>
            <a:endParaRPr lang="zh-CN" altLang="en-US" sz="500" b="1" dirty="0">
              <a:solidFill>
                <a:schemeClr val="bg1"/>
              </a:solidFill>
            </a:endParaRPr>
          </a:p>
        </p:txBody>
      </p:sp>
      <p:sp>
        <p:nvSpPr>
          <p:cNvPr id="81" name="椭圆 80"/>
          <p:cNvSpPr/>
          <p:nvPr>
            <p:custDataLst>
              <p:tags r:id="rId8"/>
            </p:custDataLst>
          </p:nvPr>
        </p:nvSpPr>
        <p:spPr>
          <a:xfrm>
            <a:off x="241343" y="1804566"/>
            <a:ext cx="101600" cy="10414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矩形 81"/>
          <p:cNvSpPr/>
          <p:nvPr>
            <p:custDataLst>
              <p:tags r:id="rId9"/>
            </p:custDataLst>
          </p:nvPr>
        </p:nvSpPr>
        <p:spPr>
          <a:xfrm>
            <a:off x="639603" y="1659141"/>
            <a:ext cx="351155" cy="143510"/>
          </a:xfrm>
          <a:prstGeom prst="rect">
            <a:avLst/>
          </a:prstGeom>
          <a:solidFill>
            <a:schemeClr val="bg1"/>
          </a:solidFill>
          <a:ln w="19050" cmpd="dbl">
            <a:gradFill>
              <a:gsLst>
                <a:gs pos="0">
                  <a:srgbClr val="007BD3"/>
                </a:gs>
                <a:gs pos="100000">
                  <a:srgbClr val="034373"/>
                </a:gs>
              </a:gsLst>
            </a:gra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文本框 82"/>
          <p:cNvSpPr txBox="1"/>
          <p:nvPr>
            <p:custDataLst>
              <p:tags r:id="rId10"/>
            </p:custDataLst>
          </p:nvPr>
        </p:nvSpPr>
        <p:spPr>
          <a:xfrm>
            <a:off x="606265" y="1643779"/>
            <a:ext cx="553720" cy="20955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490" b="1" dirty="0">
                <a:solidFill>
                  <a:schemeClr val="accent5">
                    <a:lumMod val="50000"/>
                  </a:schemeClr>
                </a:solidFill>
              </a:rPr>
              <a:t>作品申报</a:t>
            </a:r>
            <a:endParaRPr lang="zh-CN" altLang="en-US" sz="49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594203" y="1926773"/>
            <a:ext cx="620395" cy="20955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500" b="1" dirty="0">
                <a:solidFill>
                  <a:schemeClr val="bg1"/>
                </a:solidFill>
              </a:rPr>
              <a:t>时间</a:t>
            </a:r>
            <a:endParaRPr lang="zh-CN" altLang="en-US" sz="500" b="1" dirty="0">
              <a:solidFill>
                <a:schemeClr val="bg1"/>
              </a:solidFill>
            </a:endParaRPr>
          </a:p>
        </p:txBody>
      </p:sp>
      <p:sp>
        <p:nvSpPr>
          <p:cNvPr id="85" name="椭圆 84"/>
          <p:cNvSpPr/>
          <p:nvPr>
            <p:custDataLst>
              <p:tags r:id="rId11"/>
            </p:custDataLst>
          </p:nvPr>
        </p:nvSpPr>
        <p:spPr>
          <a:xfrm>
            <a:off x="757789" y="1815569"/>
            <a:ext cx="101600" cy="10414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矩形 85"/>
          <p:cNvSpPr/>
          <p:nvPr>
            <p:custDataLst>
              <p:tags r:id="rId12"/>
            </p:custDataLst>
          </p:nvPr>
        </p:nvSpPr>
        <p:spPr>
          <a:xfrm>
            <a:off x="1141644" y="1945462"/>
            <a:ext cx="351155" cy="143510"/>
          </a:xfrm>
          <a:prstGeom prst="rect">
            <a:avLst/>
          </a:prstGeom>
          <a:solidFill>
            <a:schemeClr val="bg1"/>
          </a:solidFill>
          <a:ln w="19050" cmpd="dbl">
            <a:gradFill>
              <a:gsLst>
                <a:gs pos="0">
                  <a:srgbClr val="007BD3"/>
                </a:gs>
                <a:gs pos="100000">
                  <a:srgbClr val="034373"/>
                </a:gs>
              </a:gsLst>
            </a:gra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文本框 86"/>
          <p:cNvSpPr txBox="1"/>
          <p:nvPr/>
        </p:nvSpPr>
        <p:spPr>
          <a:xfrm>
            <a:off x="1109474" y="1933706"/>
            <a:ext cx="506730" cy="20955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490" b="1" dirty="0">
                <a:solidFill>
                  <a:schemeClr val="accent5">
                    <a:lumMod val="50000"/>
                  </a:schemeClr>
                </a:solidFill>
              </a:rPr>
              <a:t>作品初审</a:t>
            </a:r>
            <a:endParaRPr lang="zh-CN" altLang="en-US" sz="49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1122789" y="1666487"/>
            <a:ext cx="720090" cy="20955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500" b="1" dirty="0">
                <a:solidFill>
                  <a:schemeClr val="bg1"/>
                </a:solidFill>
              </a:rPr>
              <a:t>时间</a:t>
            </a:r>
            <a:endParaRPr lang="zh-CN" altLang="en-US" sz="500" b="1" dirty="0">
              <a:solidFill>
                <a:schemeClr val="bg1"/>
              </a:solidFill>
            </a:endParaRPr>
          </a:p>
        </p:txBody>
      </p:sp>
      <p:sp>
        <p:nvSpPr>
          <p:cNvPr id="89" name="椭圆 88"/>
          <p:cNvSpPr/>
          <p:nvPr>
            <p:custDataLst>
              <p:tags r:id="rId13"/>
            </p:custDataLst>
          </p:nvPr>
        </p:nvSpPr>
        <p:spPr>
          <a:xfrm>
            <a:off x="1274236" y="1819242"/>
            <a:ext cx="101600" cy="10414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文本框 91"/>
          <p:cNvSpPr txBox="1"/>
          <p:nvPr/>
        </p:nvSpPr>
        <p:spPr>
          <a:xfrm>
            <a:off x="1665632" y="1926516"/>
            <a:ext cx="611505" cy="20955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500" b="1" dirty="0">
                <a:solidFill>
                  <a:schemeClr val="bg1"/>
                </a:solidFill>
              </a:rPr>
              <a:t>时间</a:t>
            </a:r>
            <a:endParaRPr lang="zh-CN" altLang="en-US" sz="500" b="1" dirty="0">
              <a:solidFill>
                <a:schemeClr val="bg1"/>
              </a:solidFill>
            </a:endParaRPr>
          </a:p>
        </p:txBody>
      </p:sp>
      <p:sp>
        <p:nvSpPr>
          <p:cNvPr id="93" name="椭圆 92"/>
          <p:cNvSpPr/>
          <p:nvPr>
            <p:custDataLst>
              <p:tags r:id="rId14"/>
            </p:custDataLst>
          </p:nvPr>
        </p:nvSpPr>
        <p:spPr>
          <a:xfrm>
            <a:off x="1790682" y="1816621"/>
            <a:ext cx="101600" cy="10414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椭圆 95"/>
          <p:cNvSpPr/>
          <p:nvPr>
            <p:custDataLst>
              <p:tags r:id="rId15"/>
            </p:custDataLst>
          </p:nvPr>
        </p:nvSpPr>
        <p:spPr>
          <a:xfrm>
            <a:off x="2307129" y="1816621"/>
            <a:ext cx="101600" cy="104140"/>
          </a:xfrm>
          <a:prstGeom prst="ellipse">
            <a:avLst/>
          </a:prstGeom>
          <a:solidFill>
            <a:srgbClr val="E5EF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8" name="组合 97"/>
          <p:cNvGrpSpPr/>
          <p:nvPr/>
        </p:nvGrpSpPr>
        <p:grpSpPr>
          <a:xfrm>
            <a:off x="2140560" y="1926468"/>
            <a:ext cx="585117" cy="167738"/>
            <a:chOff x="2234003" y="2058648"/>
            <a:chExt cx="512120" cy="167738"/>
          </a:xfrm>
        </p:grpSpPr>
        <p:sp>
          <p:nvSpPr>
            <p:cNvPr id="94" name="矩形 93"/>
            <p:cNvSpPr/>
            <p:nvPr>
              <p:custDataLst>
                <p:tags r:id="rId16"/>
              </p:custDataLst>
            </p:nvPr>
          </p:nvSpPr>
          <p:spPr>
            <a:xfrm>
              <a:off x="2275794" y="2070762"/>
              <a:ext cx="351155" cy="143510"/>
            </a:xfrm>
            <a:prstGeom prst="rect">
              <a:avLst/>
            </a:prstGeom>
            <a:solidFill>
              <a:schemeClr val="bg1"/>
            </a:solidFill>
            <a:ln w="19050" cmpd="dbl">
              <a:gradFill>
                <a:gsLst>
                  <a:gs pos="0">
                    <a:srgbClr val="007BD3"/>
                  </a:gs>
                  <a:gs pos="100000">
                    <a:srgbClr val="034373"/>
                  </a:gs>
                </a:gsLst>
              </a:gra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文本框 96"/>
            <p:cNvSpPr txBox="1"/>
            <p:nvPr/>
          </p:nvSpPr>
          <p:spPr>
            <a:xfrm>
              <a:off x="2234003" y="2058648"/>
              <a:ext cx="512120" cy="16773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>
              <a:defPPr>
                <a:defRPr lang="en-US"/>
              </a:defPPr>
              <a:lvl1pPr>
                <a:defRPr sz="490" b="1">
                  <a:solidFill>
                    <a:schemeClr val="accent5">
                      <a:lumMod val="50000"/>
                    </a:schemeClr>
                  </a:solidFill>
                </a:defRPr>
              </a:lvl1pPr>
            </a:lstStyle>
            <a:p>
              <a:r>
                <a:rPr lang="zh-CN" altLang="en-US" dirty="0"/>
                <a:t>终审、决赛</a:t>
              </a:r>
              <a:endParaRPr lang="zh-CN" altLang="en-US" dirty="0"/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1624115" y="1649751"/>
            <a:ext cx="434734" cy="167738"/>
            <a:chOff x="1586393" y="1673126"/>
            <a:chExt cx="434734" cy="167738"/>
          </a:xfrm>
        </p:grpSpPr>
        <p:sp>
          <p:nvSpPr>
            <p:cNvPr id="90" name="矩形 89"/>
            <p:cNvSpPr/>
            <p:nvPr>
              <p:custDataLst>
                <p:tags r:id="rId17"/>
              </p:custDataLst>
            </p:nvPr>
          </p:nvSpPr>
          <p:spPr>
            <a:xfrm>
              <a:off x="1628183" y="1685240"/>
              <a:ext cx="351155" cy="143510"/>
            </a:xfrm>
            <a:prstGeom prst="rect">
              <a:avLst/>
            </a:prstGeom>
            <a:solidFill>
              <a:schemeClr val="bg1"/>
            </a:solidFill>
            <a:ln w="19050" cmpd="dbl">
              <a:gradFill>
                <a:gsLst>
                  <a:gs pos="0">
                    <a:srgbClr val="007BD3"/>
                  </a:gs>
                  <a:gs pos="100000">
                    <a:srgbClr val="034373"/>
                  </a:gs>
                </a:gsLst>
              </a:gra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文本框 99"/>
            <p:cNvSpPr txBox="1"/>
            <p:nvPr/>
          </p:nvSpPr>
          <p:spPr>
            <a:xfrm>
              <a:off x="1586393" y="1673126"/>
              <a:ext cx="434734" cy="16773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>
              <a:defPPr>
                <a:defRPr lang="en-US"/>
              </a:defPPr>
              <a:lvl1pPr>
                <a:defRPr sz="490" b="1">
                  <a:solidFill>
                    <a:schemeClr val="accent5">
                      <a:lumMod val="50000"/>
                    </a:schemeClr>
                  </a:solidFill>
                </a:defRPr>
              </a:lvl1pPr>
            </a:lstStyle>
            <a:p>
              <a:r>
                <a:rPr lang="zh-CN" altLang="en-US" dirty="0"/>
                <a:t>专家会评</a:t>
              </a:r>
              <a:endParaRPr lang="zh-CN" altLang="en-US" dirty="0"/>
            </a:p>
          </p:txBody>
        </p:sp>
      </p:grpSp>
      <p:sp>
        <p:nvSpPr>
          <p:cNvPr id="103" name="文本框 102"/>
          <p:cNvSpPr txBox="1"/>
          <p:nvPr/>
        </p:nvSpPr>
        <p:spPr>
          <a:xfrm>
            <a:off x="2191242" y="1667884"/>
            <a:ext cx="611505" cy="20955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500" b="1" dirty="0">
                <a:solidFill>
                  <a:schemeClr val="bg1"/>
                </a:solidFill>
              </a:rPr>
              <a:t>时间</a:t>
            </a:r>
            <a:endParaRPr lang="zh-CN" altLang="en-US" sz="500" b="1" dirty="0">
              <a:solidFill>
                <a:schemeClr val="bg1"/>
              </a:solidFill>
            </a:endParaRPr>
          </a:p>
        </p:txBody>
      </p:sp>
      <p:sp>
        <p:nvSpPr>
          <p:cNvPr id="112" name="文本框 111"/>
          <p:cNvSpPr txBox="1"/>
          <p:nvPr/>
        </p:nvSpPr>
        <p:spPr>
          <a:xfrm>
            <a:off x="-41676" y="2159896"/>
            <a:ext cx="892175" cy="18351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600" b="1" dirty="0">
                <a:solidFill>
                  <a:srgbClr val="157EAE"/>
                </a:solidFill>
              </a:rPr>
              <a:t>2023</a:t>
            </a:r>
            <a:r>
              <a:rPr lang="zh-CN" altLang="en-US" sz="600" b="1" dirty="0">
                <a:solidFill>
                  <a:srgbClr val="157EAE"/>
                </a:solidFill>
              </a:rPr>
              <a:t>年我校获奖情况</a:t>
            </a:r>
            <a:r>
              <a:rPr lang="en-US" altLang="zh-CN" sz="600" b="1" dirty="0">
                <a:solidFill>
                  <a:srgbClr val="157EAE"/>
                </a:solidFill>
              </a:rPr>
              <a:t>:</a:t>
            </a:r>
            <a:endParaRPr lang="zh-CN" altLang="en-US" sz="600" b="1" dirty="0">
              <a:solidFill>
                <a:srgbClr val="157EAE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68500" y="539115"/>
            <a:ext cx="638175" cy="937260"/>
          </a:xfrm>
          <a:prstGeom prst="rect">
            <a:avLst/>
          </a:prstGeom>
          <a:solidFill>
            <a:srgbClr val="E5EFFB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800">
                <a:solidFill>
                  <a:srgbClr val="FF0000"/>
                </a:solidFill>
              </a:rPr>
              <a:t>插入获奖照</a:t>
            </a:r>
            <a:endParaRPr lang="zh-CN" altLang="en-US" sz="8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30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KSO_WM_BEAUTIFY_FLAG" val=""/>
</p:tagLst>
</file>

<file path=ppt/tags/tag32.xml><?xml version="1.0" encoding="utf-8"?>
<p:tagLst xmlns:p="http://schemas.openxmlformats.org/presentationml/2006/main">
  <p:tag name="commondata" val="eyJoZGlkIjoiYTE3ZTdhZGQ5YTNjMzBmZDg1ZjU4MWMxYmJhMmE0MjUifQ==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854</Words>
  <Application>WPS 演示</Application>
  <PresentationFormat>自定义</PresentationFormat>
  <Paragraphs>188</Paragraphs>
  <Slides>3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5" baseType="lpstr">
      <vt:lpstr>Arial</vt:lpstr>
      <vt:lpstr>宋体</vt:lpstr>
      <vt:lpstr>Wingdings</vt:lpstr>
      <vt:lpstr>经典粗宋简</vt:lpstr>
      <vt:lpstr>汉仪劲楷简</vt:lpstr>
      <vt:lpstr>等线</vt:lpstr>
      <vt:lpstr>等线 Light</vt:lpstr>
      <vt:lpstr>Calibri Light</vt:lpstr>
      <vt:lpstr>Calibri</vt:lpstr>
      <vt:lpstr>微软雅黑</vt:lpstr>
      <vt:lpstr>Arial Unicode MS</vt:lpstr>
      <vt:lpstr>Office 主题​​</vt:lpstr>
      <vt:lpstr>幻灯片第二页为示例， 在第三页相对应位置填写获奖竞赛信息 需填写项如下：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shoutian</dc:creator>
  <cp:lastModifiedBy>Mark灬鹏</cp:lastModifiedBy>
  <cp:revision>65</cp:revision>
  <dcterms:created xsi:type="dcterms:W3CDTF">2021-11-08T12:10:00Z</dcterms:created>
  <dcterms:modified xsi:type="dcterms:W3CDTF">2023-11-17T08:43:00Z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1E091899E77746BC8B90ED6D9742F04F_13</vt:lpwstr>
  </property>
  <property fmtid="{D5CDD505-2E9C-101B-9397-08002B2CF9AE}" pid="3" name="KSOProductBuildVer">
    <vt:lpwstr>2052-12.1.0.15712</vt:lpwstr>
  </property>
</Properties>
</file>